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76" r:id="rId11"/>
    <p:sldId id="265" r:id="rId12"/>
    <p:sldId id="288" r:id="rId13"/>
    <p:sldId id="266" r:id="rId14"/>
    <p:sldId id="275" r:id="rId15"/>
    <p:sldId id="267" r:id="rId16"/>
    <p:sldId id="268" r:id="rId17"/>
    <p:sldId id="269" r:id="rId18"/>
    <p:sldId id="270" r:id="rId19"/>
    <p:sldId id="277" r:id="rId20"/>
    <p:sldId id="271" r:id="rId21"/>
    <p:sldId id="272" r:id="rId22"/>
    <p:sldId id="273" r:id="rId23"/>
    <p:sldId id="284" r:id="rId24"/>
    <p:sldId id="278" r:id="rId25"/>
    <p:sldId id="282" r:id="rId26"/>
    <p:sldId id="289" r:id="rId27"/>
    <p:sldId id="280" r:id="rId28"/>
    <p:sldId id="274" r:id="rId29"/>
    <p:sldId id="285" r:id="rId30"/>
    <p:sldId id="279" r:id="rId31"/>
    <p:sldId id="283" r:id="rId32"/>
    <p:sldId id="290" r:id="rId33"/>
    <p:sldId id="281" r:id="rId34"/>
    <p:sldId id="291" r:id="rId35"/>
    <p:sldId id="286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2DB193-EFBD-4C69-B676-D582A05B84D7}" v="511" dt="2022-10-25T18:14:59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8070" autoAdjust="0"/>
  </p:normalViewPr>
  <p:slideViewPr>
    <p:cSldViewPr snapToGrid="0">
      <p:cViewPr varScale="1">
        <p:scale>
          <a:sx n="141" d="100"/>
          <a:sy n="141" d="100"/>
        </p:scale>
        <p:origin x="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 Schultz (SHE/HER)" userId="eaaaa251-3522-4cc2-b5b5-f446ee3f9ba6" providerId="ADAL" clId="{AE2DB193-EFBD-4C69-B676-D582A05B84D7}"/>
    <pc:docChg chg="undo custSel addSld delSld modSld">
      <pc:chgData name="Jes Schultz (SHE/HER)" userId="eaaaa251-3522-4cc2-b5b5-f446ee3f9ba6" providerId="ADAL" clId="{AE2DB193-EFBD-4C69-B676-D582A05B84D7}" dt="2022-11-04T19:52:33.639" v="2034" actId="27636"/>
      <pc:docMkLst>
        <pc:docMk/>
      </pc:docMkLst>
      <pc:sldChg chg="addSp modSp mod setBg">
        <pc:chgData name="Jes Schultz (SHE/HER)" userId="eaaaa251-3522-4cc2-b5b5-f446ee3f9ba6" providerId="ADAL" clId="{AE2DB193-EFBD-4C69-B676-D582A05B84D7}" dt="2022-10-25T15:50:43.896" v="1214" actId="26606"/>
        <pc:sldMkLst>
          <pc:docMk/>
          <pc:sldMk cId="922164388" sldId="256"/>
        </pc:sldMkLst>
        <pc:spChg chg="mod">
          <ac:chgData name="Jes Schultz (SHE/HER)" userId="eaaaa251-3522-4cc2-b5b5-f446ee3f9ba6" providerId="ADAL" clId="{AE2DB193-EFBD-4C69-B676-D582A05B84D7}" dt="2022-10-25T15:50:43.896" v="1214" actId="26606"/>
          <ac:spMkLst>
            <pc:docMk/>
            <pc:sldMk cId="922164388" sldId="256"/>
            <ac:spMk id="2" creationId="{49217866-8C3A-F331-6D2B-9FDB9E5A56A3}"/>
          </ac:spMkLst>
        </pc:spChg>
        <pc:spChg chg="mod">
          <ac:chgData name="Jes Schultz (SHE/HER)" userId="eaaaa251-3522-4cc2-b5b5-f446ee3f9ba6" providerId="ADAL" clId="{AE2DB193-EFBD-4C69-B676-D582A05B84D7}" dt="2022-10-25T15:50:43.896" v="1214" actId="26606"/>
          <ac:spMkLst>
            <pc:docMk/>
            <pc:sldMk cId="922164388" sldId="256"/>
            <ac:spMk id="4" creationId="{00C3F8B8-7D7D-5402-DB6A-35AB1A8B2C9C}"/>
          </ac:spMkLst>
        </pc:spChg>
        <pc:spChg chg="add">
          <ac:chgData name="Jes Schultz (SHE/HER)" userId="eaaaa251-3522-4cc2-b5b5-f446ee3f9ba6" providerId="ADAL" clId="{AE2DB193-EFBD-4C69-B676-D582A05B84D7}" dt="2022-10-25T15:50:43.896" v="1214" actId="26606"/>
          <ac:spMkLst>
            <pc:docMk/>
            <pc:sldMk cId="922164388" sldId="256"/>
            <ac:spMk id="10" creationId="{87CC2527-562A-4F69-B487-4371E5B243E7}"/>
          </ac:spMkLst>
        </pc:spChg>
        <pc:picChg chg="add">
          <ac:chgData name="Jes Schultz (SHE/HER)" userId="eaaaa251-3522-4cc2-b5b5-f446ee3f9ba6" providerId="ADAL" clId="{AE2DB193-EFBD-4C69-B676-D582A05B84D7}" dt="2022-10-25T15:50:43.896" v="1214" actId="26606"/>
          <ac:picMkLst>
            <pc:docMk/>
            <pc:sldMk cId="922164388" sldId="256"/>
            <ac:picMk id="6" creationId="{FBF901ED-F7B9-F283-0C03-D471832BE24A}"/>
          </ac:picMkLst>
        </pc:picChg>
        <pc:cxnChg chg="add">
          <ac:chgData name="Jes Schultz (SHE/HER)" userId="eaaaa251-3522-4cc2-b5b5-f446ee3f9ba6" providerId="ADAL" clId="{AE2DB193-EFBD-4C69-B676-D582A05B84D7}" dt="2022-10-25T15:50:43.896" v="1214" actId="26606"/>
          <ac:cxnSpMkLst>
            <pc:docMk/>
            <pc:sldMk cId="922164388" sldId="256"/>
            <ac:cxnSpMk id="12" creationId="{BCDAEC91-5BCE-4B55-9CC0-43EF94CB734B}"/>
          </ac:cxnSpMkLst>
        </pc:cxnChg>
      </pc:sldChg>
      <pc:sldChg chg="modSp mod">
        <pc:chgData name="Jes Schultz (SHE/HER)" userId="eaaaa251-3522-4cc2-b5b5-f446ee3f9ba6" providerId="ADAL" clId="{AE2DB193-EFBD-4C69-B676-D582A05B84D7}" dt="2022-10-25T14:51:23.939" v="76" actId="20577"/>
        <pc:sldMkLst>
          <pc:docMk/>
          <pc:sldMk cId="1470844967" sldId="257"/>
        </pc:sldMkLst>
        <pc:spChg chg="mod">
          <ac:chgData name="Jes Schultz (SHE/HER)" userId="eaaaa251-3522-4cc2-b5b5-f446ee3f9ba6" providerId="ADAL" clId="{AE2DB193-EFBD-4C69-B676-D582A05B84D7}" dt="2022-10-25T14:51:23.939" v="76" actId="20577"/>
          <ac:spMkLst>
            <pc:docMk/>
            <pc:sldMk cId="1470844967" sldId="257"/>
            <ac:spMk id="3" creationId="{9020172B-8C0C-CE9F-396A-37FED03BE244}"/>
          </ac:spMkLst>
        </pc:spChg>
      </pc:sldChg>
      <pc:sldChg chg="modSp mod">
        <pc:chgData name="Jes Schultz (SHE/HER)" userId="eaaaa251-3522-4cc2-b5b5-f446ee3f9ba6" providerId="ADAL" clId="{AE2DB193-EFBD-4C69-B676-D582A05B84D7}" dt="2022-10-25T14:51:33.617" v="79" actId="403"/>
        <pc:sldMkLst>
          <pc:docMk/>
          <pc:sldMk cId="4268820917" sldId="258"/>
        </pc:sldMkLst>
        <pc:spChg chg="mod">
          <ac:chgData name="Jes Schultz (SHE/HER)" userId="eaaaa251-3522-4cc2-b5b5-f446ee3f9ba6" providerId="ADAL" clId="{AE2DB193-EFBD-4C69-B676-D582A05B84D7}" dt="2022-10-25T14:51:33.617" v="79" actId="403"/>
          <ac:spMkLst>
            <pc:docMk/>
            <pc:sldMk cId="4268820917" sldId="258"/>
            <ac:spMk id="3" creationId="{796B5298-099C-EEA6-04EF-8C9EDC99C847}"/>
          </ac:spMkLst>
        </pc:spChg>
      </pc:sldChg>
      <pc:sldChg chg="modSp mod">
        <pc:chgData name="Jes Schultz (SHE/HER)" userId="eaaaa251-3522-4cc2-b5b5-f446ee3f9ba6" providerId="ADAL" clId="{AE2DB193-EFBD-4C69-B676-D582A05B84D7}" dt="2022-10-25T14:52:32.417" v="86" actId="403"/>
        <pc:sldMkLst>
          <pc:docMk/>
          <pc:sldMk cId="2775243776" sldId="261"/>
        </pc:sldMkLst>
        <pc:spChg chg="mod">
          <ac:chgData name="Jes Schultz (SHE/HER)" userId="eaaaa251-3522-4cc2-b5b5-f446ee3f9ba6" providerId="ADAL" clId="{AE2DB193-EFBD-4C69-B676-D582A05B84D7}" dt="2022-10-25T14:52:32.417" v="86" actId="403"/>
          <ac:spMkLst>
            <pc:docMk/>
            <pc:sldMk cId="2775243776" sldId="261"/>
            <ac:spMk id="3" creationId="{6C363F0D-E165-21E1-6F85-05A90683F3FB}"/>
          </ac:spMkLst>
        </pc:spChg>
      </pc:sldChg>
      <pc:sldChg chg="modNotesTx">
        <pc:chgData name="Jes Schultz (SHE/HER)" userId="eaaaa251-3522-4cc2-b5b5-f446ee3f9ba6" providerId="ADAL" clId="{AE2DB193-EFBD-4C69-B676-D582A05B84D7}" dt="2022-10-25T15:41:58.563" v="1205" actId="20577"/>
        <pc:sldMkLst>
          <pc:docMk/>
          <pc:sldMk cId="327419900" sldId="262"/>
        </pc:sldMkLst>
      </pc:sldChg>
      <pc:sldChg chg="modSp mod">
        <pc:chgData name="Jes Schultz (SHE/HER)" userId="eaaaa251-3522-4cc2-b5b5-f446ee3f9ba6" providerId="ADAL" clId="{AE2DB193-EFBD-4C69-B676-D582A05B84D7}" dt="2022-10-25T15:18:41.021" v="284" actId="20577"/>
        <pc:sldMkLst>
          <pc:docMk/>
          <pc:sldMk cId="3537378125" sldId="267"/>
        </pc:sldMkLst>
        <pc:spChg chg="mod">
          <ac:chgData name="Jes Schultz (SHE/HER)" userId="eaaaa251-3522-4cc2-b5b5-f446ee3f9ba6" providerId="ADAL" clId="{AE2DB193-EFBD-4C69-B676-D582A05B84D7}" dt="2022-10-25T15:18:41.021" v="284" actId="20577"/>
          <ac:spMkLst>
            <pc:docMk/>
            <pc:sldMk cId="3537378125" sldId="267"/>
            <ac:spMk id="3" creationId="{9CD320B7-0E72-98D1-A42A-EDACD0F53FF2}"/>
          </ac:spMkLst>
        </pc:spChg>
        <pc:picChg chg="mod">
          <ac:chgData name="Jes Schultz (SHE/HER)" userId="eaaaa251-3522-4cc2-b5b5-f446ee3f9ba6" providerId="ADAL" clId="{AE2DB193-EFBD-4C69-B676-D582A05B84D7}" dt="2022-10-25T15:16:04.334" v="117" actId="1076"/>
          <ac:picMkLst>
            <pc:docMk/>
            <pc:sldMk cId="3537378125" sldId="267"/>
            <ac:picMk id="5" creationId="{1299114C-9BFE-4D20-EA21-584F1A39E83A}"/>
          </ac:picMkLst>
        </pc:picChg>
      </pc:sldChg>
      <pc:sldChg chg="modSp mod">
        <pc:chgData name="Jes Schultz (SHE/HER)" userId="eaaaa251-3522-4cc2-b5b5-f446ee3f9ba6" providerId="ADAL" clId="{AE2DB193-EFBD-4C69-B676-D582A05B84D7}" dt="2022-10-25T15:20:27.853" v="445" actId="6549"/>
        <pc:sldMkLst>
          <pc:docMk/>
          <pc:sldMk cId="2939684671" sldId="268"/>
        </pc:sldMkLst>
        <pc:spChg chg="mod">
          <ac:chgData name="Jes Schultz (SHE/HER)" userId="eaaaa251-3522-4cc2-b5b5-f446ee3f9ba6" providerId="ADAL" clId="{AE2DB193-EFBD-4C69-B676-D582A05B84D7}" dt="2022-10-25T15:20:27.853" v="445" actId="6549"/>
          <ac:spMkLst>
            <pc:docMk/>
            <pc:sldMk cId="2939684671" sldId="268"/>
            <ac:spMk id="3" creationId="{EC631FA9-6721-49DC-235F-EB4F292E4BE9}"/>
          </ac:spMkLst>
        </pc:spChg>
      </pc:sldChg>
      <pc:sldChg chg="modSp mod">
        <pc:chgData name="Jes Schultz (SHE/HER)" userId="eaaaa251-3522-4cc2-b5b5-f446ee3f9ba6" providerId="ADAL" clId="{AE2DB193-EFBD-4C69-B676-D582A05B84D7}" dt="2022-10-25T15:20:44.784" v="446" actId="313"/>
        <pc:sldMkLst>
          <pc:docMk/>
          <pc:sldMk cId="2076178342" sldId="269"/>
        </pc:sldMkLst>
        <pc:spChg chg="mod">
          <ac:chgData name="Jes Schultz (SHE/HER)" userId="eaaaa251-3522-4cc2-b5b5-f446ee3f9ba6" providerId="ADAL" clId="{AE2DB193-EFBD-4C69-B676-D582A05B84D7}" dt="2022-10-25T15:20:44.784" v="446" actId="313"/>
          <ac:spMkLst>
            <pc:docMk/>
            <pc:sldMk cId="2076178342" sldId="269"/>
            <ac:spMk id="3" creationId="{6823BE89-C93F-F007-0B56-217E38AF1C43}"/>
          </ac:spMkLst>
        </pc:spChg>
      </pc:sldChg>
      <pc:sldChg chg="modSp mod">
        <pc:chgData name="Jes Schultz (SHE/HER)" userId="eaaaa251-3522-4cc2-b5b5-f446ee3f9ba6" providerId="ADAL" clId="{AE2DB193-EFBD-4C69-B676-D582A05B84D7}" dt="2022-10-25T15:21:06.815" v="450" actId="20577"/>
        <pc:sldMkLst>
          <pc:docMk/>
          <pc:sldMk cId="165609277" sldId="270"/>
        </pc:sldMkLst>
        <pc:spChg chg="mod">
          <ac:chgData name="Jes Schultz (SHE/HER)" userId="eaaaa251-3522-4cc2-b5b5-f446ee3f9ba6" providerId="ADAL" clId="{AE2DB193-EFBD-4C69-B676-D582A05B84D7}" dt="2022-10-25T15:21:06.815" v="450" actId="20577"/>
          <ac:spMkLst>
            <pc:docMk/>
            <pc:sldMk cId="165609277" sldId="270"/>
            <ac:spMk id="3" creationId="{C6762668-4F41-DA53-2FB5-920AF41ABBA4}"/>
          </ac:spMkLst>
        </pc:spChg>
      </pc:sldChg>
      <pc:sldChg chg="modSp">
        <pc:chgData name="Jes Schultz (SHE/HER)" userId="eaaaa251-3522-4cc2-b5b5-f446ee3f9ba6" providerId="ADAL" clId="{AE2DB193-EFBD-4C69-B676-D582A05B84D7}" dt="2022-10-25T15:21:49.002" v="455" actId="114"/>
        <pc:sldMkLst>
          <pc:docMk/>
          <pc:sldMk cId="1251794073" sldId="271"/>
        </pc:sldMkLst>
        <pc:graphicFrameChg chg="mod">
          <ac:chgData name="Jes Schultz (SHE/HER)" userId="eaaaa251-3522-4cc2-b5b5-f446ee3f9ba6" providerId="ADAL" clId="{AE2DB193-EFBD-4C69-B676-D582A05B84D7}" dt="2022-10-25T15:21:49.002" v="455" actId="114"/>
          <ac:graphicFrameMkLst>
            <pc:docMk/>
            <pc:sldMk cId="1251794073" sldId="271"/>
            <ac:graphicFrameMk id="5" creationId="{02FDDE14-7094-F778-7048-EF90A97F3D4C}"/>
          </ac:graphicFrameMkLst>
        </pc:graphicFrameChg>
      </pc:sldChg>
      <pc:sldChg chg="modSp mod">
        <pc:chgData name="Jes Schultz (SHE/HER)" userId="eaaaa251-3522-4cc2-b5b5-f446ee3f9ba6" providerId="ADAL" clId="{AE2DB193-EFBD-4C69-B676-D582A05B84D7}" dt="2022-10-25T15:23:17.260" v="500" actId="114"/>
        <pc:sldMkLst>
          <pc:docMk/>
          <pc:sldMk cId="1996863332" sldId="274"/>
        </pc:sldMkLst>
        <pc:spChg chg="mod">
          <ac:chgData name="Jes Schultz (SHE/HER)" userId="eaaaa251-3522-4cc2-b5b5-f446ee3f9ba6" providerId="ADAL" clId="{AE2DB193-EFBD-4C69-B676-D582A05B84D7}" dt="2022-10-25T15:23:17.260" v="500" actId="114"/>
          <ac:spMkLst>
            <pc:docMk/>
            <pc:sldMk cId="1996863332" sldId="274"/>
            <ac:spMk id="3" creationId="{861E3198-E2FD-5410-4EA1-78A51091E814}"/>
          </ac:spMkLst>
        </pc:spChg>
      </pc:sldChg>
      <pc:sldChg chg="addSp modSp mod setBg">
        <pc:chgData name="Jes Schultz (SHE/HER)" userId="eaaaa251-3522-4cc2-b5b5-f446ee3f9ba6" providerId="ADAL" clId="{AE2DB193-EFBD-4C69-B676-D582A05B84D7}" dt="2022-10-25T15:26:38.933" v="1031" actId="26606"/>
        <pc:sldMkLst>
          <pc:docMk/>
          <pc:sldMk cId="2910553819" sldId="286"/>
        </pc:sldMkLst>
        <pc:spChg chg="mod">
          <ac:chgData name="Jes Schultz (SHE/HER)" userId="eaaaa251-3522-4cc2-b5b5-f446ee3f9ba6" providerId="ADAL" clId="{AE2DB193-EFBD-4C69-B676-D582A05B84D7}" dt="2022-10-25T15:26:38.933" v="1031" actId="26606"/>
          <ac:spMkLst>
            <pc:docMk/>
            <pc:sldMk cId="2910553819" sldId="286"/>
            <ac:spMk id="2" creationId="{7EAD5712-65C5-CCAF-C432-52322C475C7A}"/>
          </ac:spMkLst>
        </pc:spChg>
        <pc:spChg chg="mod">
          <ac:chgData name="Jes Schultz (SHE/HER)" userId="eaaaa251-3522-4cc2-b5b5-f446ee3f9ba6" providerId="ADAL" clId="{AE2DB193-EFBD-4C69-B676-D582A05B84D7}" dt="2022-10-25T15:26:38.933" v="1031" actId="26606"/>
          <ac:spMkLst>
            <pc:docMk/>
            <pc:sldMk cId="2910553819" sldId="286"/>
            <ac:spMk id="3" creationId="{44CE966F-04E2-3685-75BE-3BB33ABF94E9}"/>
          </ac:spMkLst>
        </pc:spChg>
        <pc:spChg chg="add">
          <ac:chgData name="Jes Schultz (SHE/HER)" userId="eaaaa251-3522-4cc2-b5b5-f446ee3f9ba6" providerId="ADAL" clId="{AE2DB193-EFBD-4C69-B676-D582A05B84D7}" dt="2022-10-25T15:26:38.933" v="1031" actId="26606"/>
          <ac:spMkLst>
            <pc:docMk/>
            <pc:sldMk cId="2910553819" sldId="286"/>
            <ac:spMk id="10" creationId="{A3363022-C969-41E9-8EB2-E4C94908C1FA}"/>
          </ac:spMkLst>
        </pc:spChg>
        <pc:spChg chg="add">
          <ac:chgData name="Jes Schultz (SHE/HER)" userId="eaaaa251-3522-4cc2-b5b5-f446ee3f9ba6" providerId="ADAL" clId="{AE2DB193-EFBD-4C69-B676-D582A05B84D7}" dt="2022-10-25T15:26:38.933" v="1031" actId="26606"/>
          <ac:spMkLst>
            <pc:docMk/>
            <pc:sldMk cId="2910553819" sldId="286"/>
            <ac:spMk id="12" creationId="{8D1AD6B3-BE88-4CEB-BA17-790657CC4729}"/>
          </ac:spMkLst>
        </pc:spChg>
        <pc:grpChg chg="add">
          <ac:chgData name="Jes Schultz (SHE/HER)" userId="eaaaa251-3522-4cc2-b5b5-f446ee3f9ba6" providerId="ADAL" clId="{AE2DB193-EFBD-4C69-B676-D582A05B84D7}" dt="2022-10-25T15:26:38.933" v="1031" actId="26606"/>
          <ac:grpSpMkLst>
            <pc:docMk/>
            <pc:sldMk cId="2910553819" sldId="286"/>
            <ac:grpSpMk id="14" creationId="{89D1390B-7E13-4B4F-9CB2-391063412E54}"/>
          </ac:grpSpMkLst>
        </pc:grpChg>
        <pc:picChg chg="add">
          <ac:chgData name="Jes Schultz (SHE/HER)" userId="eaaaa251-3522-4cc2-b5b5-f446ee3f9ba6" providerId="ADAL" clId="{AE2DB193-EFBD-4C69-B676-D582A05B84D7}" dt="2022-10-25T15:26:38.933" v="1031" actId="26606"/>
          <ac:picMkLst>
            <pc:docMk/>
            <pc:sldMk cId="2910553819" sldId="286"/>
            <ac:picMk id="7" creationId="{51D75A72-ACD7-B3F9-A21C-0B7D41075DBD}"/>
          </ac:picMkLst>
        </pc:picChg>
      </pc:sldChg>
      <pc:sldChg chg="addSp delSp modSp mod modClrScheme chgLayout">
        <pc:chgData name="Jes Schultz (SHE/HER)" userId="eaaaa251-3522-4cc2-b5b5-f446ee3f9ba6" providerId="ADAL" clId="{AE2DB193-EFBD-4C69-B676-D582A05B84D7}" dt="2022-10-25T18:18:54.429" v="1451" actId="1076"/>
        <pc:sldMkLst>
          <pc:docMk/>
          <pc:sldMk cId="2190799947" sldId="287"/>
        </pc:sldMkLst>
        <pc:spChg chg="mod ord">
          <ac:chgData name="Jes Schultz (SHE/HER)" userId="eaaaa251-3522-4cc2-b5b5-f446ee3f9ba6" providerId="ADAL" clId="{AE2DB193-EFBD-4C69-B676-D582A05B84D7}" dt="2022-10-25T15:52:26.117" v="1320" actId="20577"/>
          <ac:spMkLst>
            <pc:docMk/>
            <pc:sldMk cId="2190799947" sldId="287"/>
            <ac:spMk id="2" creationId="{FE3CD4EC-AC09-0DE5-EE35-265E904B661A}"/>
          </ac:spMkLst>
        </pc:spChg>
        <pc:spChg chg="mod ord">
          <ac:chgData name="Jes Schultz (SHE/HER)" userId="eaaaa251-3522-4cc2-b5b5-f446ee3f9ba6" providerId="ADAL" clId="{AE2DB193-EFBD-4C69-B676-D582A05B84D7}" dt="2022-10-25T18:18:27.008" v="1448" actId="403"/>
          <ac:spMkLst>
            <pc:docMk/>
            <pc:sldMk cId="2190799947" sldId="287"/>
            <ac:spMk id="3" creationId="{A731D6D7-F2E6-F7E5-D91A-35886663DB63}"/>
          </ac:spMkLst>
        </pc:spChg>
        <pc:spChg chg="add del mod ord">
          <ac:chgData name="Jes Schultz (SHE/HER)" userId="eaaaa251-3522-4cc2-b5b5-f446ee3f9ba6" providerId="ADAL" clId="{AE2DB193-EFBD-4C69-B676-D582A05B84D7}" dt="2022-10-25T18:07:23.301" v="1408" actId="478"/>
          <ac:spMkLst>
            <pc:docMk/>
            <pc:sldMk cId="2190799947" sldId="287"/>
            <ac:spMk id="4" creationId="{AB3DB2B7-00C2-B437-C055-FFAEC5EF0859}"/>
          </ac:spMkLst>
        </pc:spChg>
        <pc:spChg chg="add del">
          <ac:chgData name="Jes Schultz (SHE/HER)" userId="eaaaa251-3522-4cc2-b5b5-f446ee3f9ba6" providerId="ADAL" clId="{AE2DB193-EFBD-4C69-B676-D582A05B84D7}" dt="2022-10-25T16:01:00.924" v="1380"/>
          <ac:spMkLst>
            <pc:docMk/>
            <pc:sldMk cId="2190799947" sldId="287"/>
            <ac:spMk id="5" creationId="{3B12718B-F11B-92EB-9120-AF0E80C45ABE}"/>
          </ac:spMkLst>
        </pc:spChg>
        <pc:spChg chg="add del">
          <ac:chgData name="Jes Schultz (SHE/HER)" userId="eaaaa251-3522-4cc2-b5b5-f446ee3f9ba6" providerId="ADAL" clId="{AE2DB193-EFBD-4C69-B676-D582A05B84D7}" dt="2022-10-25T16:01:08.878" v="1382"/>
          <ac:spMkLst>
            <pc:docMk/>
            <pc:sldMk cId="2190799947" sldId="287"/>
            <ac:spMk id="6" creationId="{2A35E7BF-02BE-303E-442F-DF9421BFCBC8}"/>
          </ac:spMkLst>
        </pc:spChg>
        <pc:picChg chg="add del mod">
          <ac:chgData name="Jes Schultz (SHE/HER)" userId="eaaaa251-3522-4cc2-b5b5-f446ee3f9ba6" providerId="ADAL" clId="{AE2DB193-EFBD-4C69-B676-D582A05B84D7}" dt="2022-10-25T18:07:26.742" v="1409" actId="478"/>
          <ac:picMkLst>
            <pc:docMk/>
            <pc:sldMk cId="2190799947" sldId="287"/>
            <ac:picMk id="8" creationId="{5E2B0E55-A196-EC05-A4B2-9E50BA2CAD49}"/>
          </ac:picMkLst>
        </pc:picChg>
        <pc:picChg chg="add mod">
          <ac:chgData name="Jes Schultz (SHE/HER)" userId="eaaaa251-3522-4cc2-b5b5-f446ee3f9ba6" providerId="ADAL" clId="{AE2DB193-EFBD-4C69-B676-D582A05B84D7}" dt="2022-10-25T18:07:20.511" v="1407" actId="1076"/>
          <ac:picMkLst>
            <pc:docMk/>
            <pc:sldMk cId="2190799947" sldId="287"/>
            <ac:picMk id="9" creationId="{71691B96-1217-2469-D7AE-B82B41A27183}"/>
          </ac:picMkLst>
        </pc:picChg>
        <pc:picChg chg="add mod">
          <ac:chgData name="Jes Schultz (SHE/HER)" userId="eaaaa251-3522-4cc2-b5b5-f446ee3f9ba6" providerId="ADAL" clId="{AE2DB193-EFBD-4C69-B676-D582A05B84D7}" dt="2022-10-25T18:07:20.511" v="1407" actId="1076"/>
          <ac:picMkLst>
            <pc:docMk/>
            <pc:sldMk cId="2190799947" sldId="287"/>
            <ac:picMk id="10" creationId="{B82F59E1-99A6-102C-74EE-0670B1BA4619}"/>
          </ac:picMkLst>
        </pc:picChg>
        <pc:picChg chg="add mod">
          <ac:chgData name="Jes Schultz (SHE/HER)" userId="eaaaa251-3522-4cc2-b5b5-f446ee3f9ba6" providerId="ADAL" clId="{AE2DB193-EFBD-4C69-B676-D582A05B84D7}" dt="2022-10-25T18:07:20.511" v="1407" actId="1076"/>
          <ac:picMkLst>
            <pc:docMk/>
            <pc:sldMk cId="2190799947" sldId="287"/>
            <ac:picMk id="11" creationId="{7118A34A-E08A-A64F-9A34-A0A9BA5CA238}"/>
          </ac:picMkLst>
        </pc:picChg>
        <pc:picChg chg="add mod">
          <ac:chgData name="Jes Schultz (SHE/HER)" userId="eaaaa251-3522-4cc2-b5b5-f446ee3f9ba6" providerId="ADAL" clId="{AE2DB193-EFBD-4C69-B676-D582A05B84D7}" dt="2022-10-25T18:18:54.429" v="1451" actId="1076"/>
          <ac:picMkLst>
            <pc:docMk/>
            <pc:sldMk cId="2190799947" sldId="287"/>
            <ac:picMk id="13" creationId="{C6E72D60-74FB-D76F-5E0F-06569ECBED4B}"/>
          </ac:picMkLst>
        </pc:picChg>
        <pc:picChg chg="add mod">
          <ac:chgData name="Jes Schultz (SHE/HER)" userId="eaaaa251-3522-4cc2-b5b5-f446ee3f9ba6" providerId="ADAL" clId="{AE2DB193-EFBD-4C69-B676-D582A05B84D7}" dt="2022-10-25T18:18:36.756" v="1449" actId="1076"/>
          <ac:picMkLst>
            <pc:docMk/>
            <pc:sldMk cId="2190799947" sldId="287"/>
            <ac:picMk id="15" creationId="{A3FFA42C-4DFE-E264-79B0-86EC632B1E6F}"/>
          </ac:picMkLst>
        </pc:picChg>
        <pc:picChg chg="add mod">
          <ac:chgData name="Jes Schultz (SHE/HER)" userId="eaaaa251-3522-4cc2-b5b5-f446ee3f9ba6" providerId="ADAL" clId="{AE2DB193-EFBD-4C69-B676-D582A05B84D7}" dt="2022-10-25T18:18:52.189" v="1450" actId="1076"/>
          <ac:picMkLst>
            <pc:docMk/>
            <pc:sldMk cId="2190799947" sldId="287"/>
            <ac:picMk id="17" creationId="{79774EDE-892E-B990-2DF6-4F2553A4B451}"/>
          </ac:picMkLst>
        </pc:picChg>
        <pc:picChg chg="add del mod">
          <ac:chgData name="Jes Schultz (SHE/HER)" userId="eaaaa251-3522-4cc2-b5b5-f446ee3f9ba6" providerId="ADAL" clId="{AE2DB193-EFBD-4C69-B676-D582A05B84D7}" dt="2022-10-25T18:07:27.576" v="1410" actId="478"/>
          <ac:picMkLst>
            <pc:docMk/>
            <pc:sldMk cId="2190799947" sldId="287"/>
            <ac:picMk id="1026" creationId="{58CC1459-1997-F21E-529A-ECBA0DBDAED7}"/>
          </ac:picMkLst>
        </pc:picChg>
        <pc:picChg chg="add del mod">
          <ac:chgData name="Jes Schultz (SHE/HER)" userId="eaaaa251-3522-4cc2-b5b5-f446ee3f9ba6" providerId="ADAL" clId="{AE2DB193-EFBD-4C69-B676-D582A05B84D7}" dt="2022-10-25T18:07:28.430" v="1411" actId="478"/>
          <ac:picMkLst>
            <pc:docMk/>
            <pc:sldMk cId="2190799947" sldId="287"/>
            <ac:picMk id="1028" creationId="{AAA8A270-0EB1-5F02-8114-6DC55851189B}"/>
          </ac:picMkLst>
        </pc:picChg>
        <pc:picChg chg="add mod">
          <ac:chgData name="Jes Schultz (SHE/HER)" userId="eaaaa251-3522-4cc2-b5b5-f446ee3f9ba6" providerId="ADAL" clId="{AE2DB193-EFBD-4C69-B676-D582A05B84D7}" dt="2022-10-25T18:07:20.511" v="1407" actId="1076"/>
          <ac:picMkLst>
            <pc:docMk/>
            <pc:sldMk cId="2190799947" sldId="287"/>
            <ac:picMk id="1030" creationId="{C9EFC5DD-A674-6186-6188-B48ED638B027}"/>
          </ac:picMkLst>
        </pc:picChg>
      </pc:sldChg>
      <pc:sldChg chg="addSp delSp modSp new mod modClrScheme chgLayout modNotesTx">
        <pc:chgData name="Jes Schultz (SHE/HER)" userId="eaaaa251-3522-4cc2-b5b5-f446ee3f9ba6" providerId="ADAL" clId="{AE2DB193-EFBD-4C69-B676-D582A05B84D7}" dt="2022-10-25T19:48:48.126" v="1771" actId="20577"/>
        <pc:sldMkLst>
          <pc:docMk/>
          <pc:sldMk cId="1417510507" sldId="288"/>
        </pc:sldMkLst>
        <pc:spChg chg="mod ord">
          <ac:chgData name="Jes Schultz (SHE/HER)" userId="eaaaa251-3522-4cc2-b5b5-f446ee3f9ba6" providerId="ADAL" clId="{AE2DB193-EFBD-4C69-B676-D582A05B84D7}" dt="2022-10-25T19:09:22.097" v="1459" actId="20577"/>
          <ac:spMkLst>
            <pc:docMk/>
            <pc:sldMk cId="1417510507" sldId="288"/>
            <ac:spMk id="2" creationId="{F68A1F2F-52B5-3EFD-8463-8A91806CAE68}"/>
          </ac:spMkLst>
        </pc:spChg>
        <pc:spChg chg="del mod ord">
          <ac:chgData name="Jes Schultz (SHE/HER)" userId="eaaaa251-3522-4cc2-b5b5-f446ee3f9ba6" providerId="ADAL" clId="{AE2DB193-EFBD-4C69-B676-D582A05B84D7}" dt="2022-10-25T19:09:17.717" v="1454" actId="700"/>
          <ac:spMkLst>
            <pc:docMk/>
            <pc:sldMk cId="1417510507" sldId="288"/>
            <ac:spMk id="3" creationId="{3009C79D-F6F1-C147-068B-9B72C2D4A798}"/>
          </ac:spMkLst>
        </pc:spChg>
        <pc:spChg chg="add mod ord">
          <ac:chgData name="Jes Schultz (SHE/HER)" userId="eaaaa251-3522-4cc2-b5b5-f446ee3f9ba6" providerId="ADAL" clId="{AE2DB193-EFBD-4C69-B676-D582A05B84D7}" dt="2022-10-25T19:09:26.946" v="1481" actId="20577"/>
          <ac:spMkLst>
            <pc:docMk/>
            <pc:sldMk cId="1417510507" sldId="288"/>
            <ac:spMk id="4" creationId="{F9921481-7A73-6773-8D88-96BC5ABF84CF}"/>
          </ac:spMkLst>
        </pc:spChg>
      </pc:sldChg>
      <pc:sldChg chg="addSp delSp modSp new mod modClrScheme chgLayout modNotesTx">
        <pc:chgData name="Jes Schultz (SHE/HER)" userId="eaaaa251-3522-4cc2-b5b5-f446ee3f9ba6" providerId="ADAL" clId="{AE2DB193-EFBD-4C69-B676-D582A05B84D7}" dt="2022-10-25T19:50:03.924" v="1884" actId="20577"/>
        <pc:sldMkLst>
          <pc:docMk/>
          <pc:sldMk cId="2453285463" sldId="289"/>
        </pc:sldMkLst>
        <pc:spChg chg="mod ord">
          <ac:chgData name="Jes Schultz (SHE/HER)" userId="eaaaa251-3522-4cc2-b5b5-f446ee3f9ba6" providerId="ADAL" clId="{AE2DB193-EFBD-4C69-B676-D582A05B84D7}" dt="2022-10-25T19:49:14.480" v="1776" actId="700"/>
          <ac:spMkLst>
            <pc:docMk/>
            <pc:sldMk cId="2453285463" sldId="289"/>
            <ac:spMk id="2" creationId="{9850E80B-764B-D66B-0A0F-1A27CD14140C}"/>
          </ac:spMkLst>
        </pc:spChg>
        <pc:spChg chg="del mod ord">
          <ac:chgData name="Jes Schultz (SHE/HER)" userId="eaaaa251-3522-4cc2-b5b5-f446ee3f9ba6" providerId="ADAL" clId="{AE2DB193-EFBD-4C69-B676-D582A05B84D7}" dt="2022-10-25T19:49:14.480" v="1776" actId="700"/>
          <ac:spMkLst>
            <pc:docMk/>
            <pc:sldMk cId="2453285463" sldId="289"/>
            <ac:spMk id="3" creationId="{D963BECF-F35E-3666-942D-FC10DFAC6A64}"/>
          </ac:spMkLst>
        </pc:spChg>
        <pc:spChg chg="add mod ord">
          <ac:chgData name="Jes Schultz (SHE/HER)" userId="eaaaa251-3522-4cc2-b5b5-f446ee3f9ba6" providerId="ADAL" clId="{AE2DB193-EFBD-4C69-B676-D582A05B84D7}" dt="2022-10-25T19:49:22.211" v="1807" actId="20577"/>
          <ac:spMkLst>
            <pc:docMk/>
            <pc:sldMk cId="2453285463" sldId="289"/>
            <ac:spMk id="4" creationId="{ACCBCB1A-2585-E311-40D6-D60982BECD4C}"/>
          </ac:spMkLst>
        </pc:spChg>
      </pc:sldChg>
      <pc:sldChg chg="addSp delSp modSp new mod modClrScheme chgLayout modNotesTx">
        <pc:chgData name="Jes Schultz (SHE/HER)" userId="eaaaa251-3522-4cc2-b5b5-f446ee3f9ba6" providerId="ADAL" clId="{AE2DB193-EFBD-4C69-B676-D582A05B84D7}" dt="2022-10-25T19:52:02.704" v="2031" actId="20577"/>
        <pc:sldMkLst>
          <pc:docMk/>
          <pc:sldMk cId="1420657078" sldId="290"/>
        </pc:sldMkLst>
        <pc:spChg chg="mod ord">
          <ac:chgData name="Jes Schultz (SHE/HER)" userId="eaaaa251-3522-4cc2-b5b5-f446ee3f9ba6" providerId="ADAL" clId="{AE2DB193-EFBD-4C69-B676-D582A05B84D7}" dt="2022-10-25T19:50:29.027" v="1887" actId="700"/>
          <ac:spMkLst>
            <pc:docMk/>
            <pc:sldMk cId="1420657078" sldId="290"/>
            <ac:spMk id="2" creationId="{1CD3160C-F40B-930D-7346-F06EC04885DA}"/>
          </ac:spMkLst>
        </pc:spChg>
        <pc:spChg chg="del mod ord">
          <ac:chgData name="Jes Schultz (SHE/HER)" userId="eaaaa251-3522-4cc2-b5b5-f446ee3f9ba6" providerId="ADAL" clId="{AE2DB193-EFBD-4C69-B676-D582A05B84D7}" dt="2022-10-25T19:50:29.027" v="1887" actId="700"/>
          <ac:spMkLst>
            <pc:docMk/>
            <pc:sldMk cId="1420657078" sldId="290"/>
            <ac:spMk id="3" creationId="{30D66D5B-AB14-30AE-6E5F-28D6B96585B9}"/>
          </ac:spMkLst>
        </pc:spChg>
        <pc:spChg chg="add mod ord">
          <ac:chgData name="Jes Schultz (SHE/HER)" userId="eaaaa251-3522-4cc2-b5b5-f446ee3f9ba6" providerId="ADAL" clId="{AE2DB193-EFBD-4C69-B676-D582A05B84D7}" dt="2022-10-25T19:50:32.209" v="1902" actId="20577"/>
          <ac:spMkLst>
            <pc:docMk/>
            <pc:sldMk cId="1420657078" sldId="290"/>
            <ac:spMk id="4" creationId="{F47F5E6B-EA37-663B-6661-0B0CD6F5CB1A}"/>
          </ac:spMkLst>
        </pc:spChg>
      </pc:sldChg>
      <pc:sldChg chg="addSp delSp add del setBg delDesignElem">
        <pc:chgData name="Jes Schultz (SHE/HER)" userId="eaaaa251-3522-4cc2-b5b5-f446ee3f9ba6" providerId="ADAL" clId="{AE2DB193-EFBD-4C69-B676-D582A05B84D7}" dt="2022-10-25T15:24:20.346" v="558"/>
        <pc:sldMkLst>
          <pc:docMk/>
          <pc:sldMk cId="810673959" sldId="291"/>
        </pc:sldMkLst>
        <pc:spChg chg="add del">
          <ac:chgData name="Jes Schultz (SHE/HER)" userId="eaaaa251-3522-4cc2-b5b5-f446ee3f9ba6" providerId="ADAL" clId="{AE2DB193-EFBD-4C69-B676-D582A05B84D7}" dt="2022-10-25T15:24:20.346" v="558"/>
          <ac:spMkLst>
            <pc:docMk/>
            <pc:sldMk cId="810673959" sldId="291"/>
            <ac:spMk id="9" creationId="{B819A166-7571-4003-A6B8-B62034C3ED30}"/>
          </ac:spMkLst>
        </pc:spChg>
      </pc:sldChg>
      <pc:sldChg chg="modSp add mod">
        <pc:chgData name="Jes Schultz (SHE/HER)" userId="eaaaa251-3522-4cc2-b5b5-f446ee3f9ba6" providerId="ADAL" clId="{AE2DB193-EFBD-4C69-B676-D582A05B84D7}" dt="2022-10-25T15:26:18.968" v="1028" actId="20577"/>
        <pc:sldMkLst>
          <pc:docMk/>
          <pc:sldMk cId="1017758097" sldId="291"/>
        </pc:sldMkLst>
        <pc:spChg chg="mod">
          <ac:chgData name="Jes Schultz (SHE/HER)" userId="eaaaa251-3522-4cc2-b5b5-f446ee3f9ba6" providerId="ADAL" clId="{AE2DB193-EFBD-4C69-B676-D582A05B84D7}" dt="2022-10-25T15:24:30.069" v="565" actId="20577"/>
          <ac:spMkLst>
            <pc:docMk/>
            <pc:sldMk cId="1017758097" sldId="291"/>
            <ac:spMk id="2" creationId="{D1C14FE5-E059-B397-3953-793FADBE0BB5}"/>
          </ac:spMkLst>
        </pc:spChg>
        <pc:graphicFrameChg chg="mod">
          <ac:chgData name="Jes Schultz (SHE/HER)" userId="eaaaa251-3522-4cc2-b5b5-f446ee3f9ba6" providerId="ADAL" clId="{AE2DB193-EFBD-4C69-B676-D582A05B84D7}" dt="2022-10-25T15:26:18.968" v="1028" actId="20577"/>
          <ac:graphicFrameMkLst>
            <pc:docMk/>
            <pc:sldMk cId="1017758097" sldId="291"/>
            <ac:graphicFrameMk id="5" creationId="{0DFB2366-9940-95C1-471A-EFADED9C7A22}"/>
          </ac:graphicFrameMkLst>
        </pc:graphicFrameChg>
      </pc:sldChg>
      <pc:sldChg chg="addSp delSp modSp new mod">
        <pc:chgData name="Jes Schultz (SHE/HER)" userId="eaaaa251-3522-4cc2-b5b5-f446ee3f9ba6" providerId="ADAL" clId="{AE2DB193-EFBD-4C69-B676-D582A05B84D7}" dt="2022-11-04T19:52:33.639" v="2034" actId="27636"/>
        <pc:sldMkLst>
          <pc:docMk/>
          <pc:sldMk cId="1459516269" sldId="292"/>
        </pc:sldMkLst>
        <pc:spChg chg="mod">
          <ac:chgData name="Jes Schultz (SHE/HER)" userId="eaaaa251-3522-4cc2-b5b5-f446ee3f9ba6" providerId="ADAL" clId="{AE2DB193-EFBD-4C69-B676-D582A05B84D7}" dt="2022-10-25T15:26:50.248" v="1043" actId="20577"/>
          <ac:spMkLst>
            <pc:docMk/>
            <pc:sldMk cId="1459516269" sldId="292"/>
            <ac:spMk id="2" creationId="{1A5BF272-F349-E308-AE89-B6675E441699}"/>
          </ac:spMkLst>
        </pc:spChg>
        <pc:spChg chg="mod">
          <ac:chgData name="Jes Schultz (SHE/HER)" userId="eaaaa251-3522-4cc2-b5b5-f446ee3f9ba6" providerId="ADAL" clId="{AE2DB193-EFBD-4C69-B676-D582A05B84D7}" dt="2022-11-04T19:52:33.639" v="2034" actId="27636"/>
          <ac:spMkLst>
            <pc:docMk/>
            <pc:sldMk cId="1459516269" sldId="292"/>
            <ac:spMk id="3" creationId="{E11E0406-A98E-5BDD-22B0-E3F831D6A984}"/>
          </ac:spMkLst>
        </pc:spChg>
        <pc:picChg chg="add del mod">
          <ac:chgData name="Jes Schultz (SHE/HER)" userId="eaaaa251-3522-4cc2-b5b5-f446ee3f9ba6" providerId="ADAL" clId="{AE2DB193-EFBD-4C69-B676-D582A05B84D7}" dt="2022-11-04T19:52:29.078" v="2032" actId="478"/>
          <ac:picMkLst>
            <pc:docMk/>
            <pc:sldMk cId="1459516269" sldId="292"/>
            <ac:picMk id="5" creationId="{B04401FF-ADD7-A0AD-2EB1-F2C170DC1D5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FB8AC5-C4FA-4F88-85F9-E9B6BFD79B6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5F8980-94A8-40E2-BF85-FF6D731D56BE}">
      <dgm:prSet/>
      <dgm:spPr/>
      <dgm:t>
        <a:bodyPr/>
        <a:lstStyle/>
        <a:p>
          <a:r>
            <a:rPr lang="en-US"/>
            <a:t>Backups </a:t>
          </a:r>
        </a:p>
      </dgm:t>
    </dgm:pt>
    <dgm:pt modelId="{43067B7A-F271-4706-9113-9BF423C71734}" type="parTrans" cxnId="{5F9E987B-7483-4E5F-B8C4-0593E2B83EF4}">
      <dgm:prSet/>
      <dgm:spPr/>
      <dgm:t>
        <a:bodyPr/>
        <a:lstStyle/>
        <a:p>
          <a:endParaRPr lang="en-US"/>
        </a:p>
      </dgm:t>
    </dgm:pt>
    <dgm:pt modelId="{4B63778B-C38C-4C1C-88C3-7AEC776A927C}" type="sibTrans" cxnId="{5F9E987B-7483-4E5F-B8C4-0593E2B83EF4}">
      <dgm:prSet/>
      <dgm:spPr/>
      <dgm:t>
        <a:bodyPr/>
        <a:lstStyle/>
        <a:p>
          <a:endParaRPr lang="en-US"/>
        </a:p>
      </dgm:t>
    </dgm:pt>
    <dgm:pt modelId="{160EBC44-887B-46E1-B837-A826F07B2E61}">
      <dgm:prSet/>
      <dgm:spPr/>
      <dgm:t>
        <a:bodyPr/>
        <a:lstStyle/>
        <a:p>
          <a:r>
            <a:rPr lang="en-US" dirty="0"/>
            <a:t>A database backup is a transactionally-consistent record of the database at a point in time</a:t>
          </a:r>
        </a:p>
      </dgm:t>
    </dgm:pt>
    <dgm:pt modelId="{63794A3B-F5C2-4E16-A1B9-2DE6822247D4}" type="parTrans" cxnId="{EC0582A8-587A-464B-B1D4-5AAE1D651DC0}">
      <dgm:prSet/>
      <dgm:spPr/>
      <dgm:t>
        <a:bodyPr/>
        <a:lstStyle/>
        <a:p>
          <a:endParaRPr lang="en-US"/>
        </a:p>
      </dgm:t>
    </dgm:pt>
    <dgm:pt modelId="{D18DA593-8827-406D-A70F-4ED6FD7791D6}" type="sibTrans" cxnId="{EC0582A8-587A-464B-B1D4-5AAE1D651DC0}">
      <dgm:prSet/>
      <dgm:spPr/>
      <dgm:t>
        <a:bodyPr/>
        <a:lstStyle/>
        <a:p>
          <a:endParaRPr lang="en-US"/>
        </a:p>
      </dgm:t>
    </dgm:pt>
    <dgm:pt modelId="{C438E4B8-A20D-453B-904F-A5AC4874166D}">
      <dgm:prSet/>
      <dgm:spPr/>
      <dgm:t>
        <a:bodyPr/>
        <a:lstStyle/>
        <a:p>
          <a:r>
            <a:rPr lang="en-US"/>
            <a:t>Restores </a:t>
          </a:r>
        </a:p>
      </dgm:t>
    </dgm:pt>
    <dgm:pt modelId="{E1D3AD13-5EA7-4A14-B194-0D9C21D58734}" type="parTrans" cxnId="{264D477E-501A-4C11-A91B-E9B751293EA1}">
      <dgm:prSet/>
      <dgm:spPr/>
      <dgm:t>
        <a:bodyPr/>
        <a:lstStyle/>
        <a:p>
          <a:endParaRPr lang="en-US"/>
        </a:p>
      </dgm:t>
    </dgm:pt>
    <dgm:pt modelId="{7376BA67-A7AA-410D-85AD-19B51BF7F998}" type="sibTrans" cxnId="{264D477E-501A-4C11-A91B-E9B751293EA1}">
      <dgm:prSet/>
      <dgm:spPr/>
      <dgm:t>
        <a:bodyPr/>
        <a:lstStyle/>
        <a:p>
          <a:endParaRPr lang="en-US"/>
        </a:p>
      </dgm:t>
    </dgm:pt>
    <dgm:pt modelId="{0FA21BAC-A1C9-4321-B7D1-71562B6F8890}">
      <dgm:prSet/>
      <dgm:spPr/>
      <dgm:t>
        <a:bodyPr/>
        <a:lstStyle/>
        <a:p>
          <a:r>
            <a:rPr lang="en-US" dirty="0"/>
            <a:t>A database restore takes a backup and recreates the database as of a point in time</a:t>
          </a:r>
        </a:p>
      </dgm:t>
    </dgm:pt>
    <dgm:pt modelId="{57C6311D-F709-48C0-80A1-03C7A1F0D516}" type="parTrans" cxnId="{068C70FE-F932-4F44-823C-AC64B3AE0957}">
      <dgm:prSet/>
      <dgm:spPr/>
      <dgm:t>
        <a:bodyPr/>
        <a:lstStyle/>
        <a:p>
          <a:endParaRPr lang="en-US"/>
        </a:p>
      </dgm:t>
    </dgm:pt>
    <dgm:pt modelId="{80D292C2-164B-4927-A163-B9B0E7DB04E7}" type="sibTrans" cxnId="{068C70FE-F932-4F44-823C-AC64B3AE0957}">
      <dgm:prSet/>
      <dgm:spPr/>
      <dgm:t>
        <a:bodyPr/>
        <a:lstStyle/>
        <a:p>
          <a:endParaRPr lang="en-US"/>
        </a:p>
      </dgm:t>
    </dgm:pt>
    <dgm:pt modelId="{C03C50E6-C15B-49FF-A4FD-588953C299B9}">
      <dgm:prSet/>
      <dgm:spPr/>
      <dgm:t>
        <a:bodyPr/>
        <a:lstStyle/>
        <a:p>
          <a:r>
            <a:rPr lang="en-US"/>
            <a:t>HA (High Availability) </a:t>
          </a:r>
        </a:p>
      </dgm:t>
    </dgm:pt>
    <dgm:pt modelId="{8956D448-FEC0-4D4E-8873-141045E0C47B}" type="parTrans" cxnId="{1EDBF26E-B1C3-467E-9256-75F3CB11E5A7}">
      <dgm:prSet/>
      <dgm:spPr/>
      <dgm:t>
        <a:bodyPr/>
        <a:lstStyle/>
        <a:p>
          <a:endParaRPr lang="en-US"/>
        </a:p>
      </dgm:t>
    </dgm:pt>
    <dgm:pt modelId="{5558CA6F-F51D-4C7B-A6AC-F79CDE84E3C1}" type="sibTrans" cxnId="{1EDBF26E-B1C3-467E-9256-75F3CB11E5A7}">
      <dgm:prSet/>
      <dgm:spPr/>
      <dgm:t>
        <a:bodyPr/>
        <a:lstStyle/>
        <a:p>
          <a:endParaRPr lang="en-US"/>
        </a:p>
      </dgm:t>
    </dgm:pt>
    <dgm:pt modelId="{8C8C9664-F738-4043-9866-50CDDD045C51}">
      <dgm:prSet/>
      <dgm:spPr/>
      <dgm:t>
        <a:bodyPr/>
        <a:lstStyle/>
        <a:p>
          <a:r>
            <a:rPr lang="en-US" dirty="0"/>
            <a:t>Recovering data within the same data center or region</a:t>
          </a:r>
        </a:p>
      </dgm:t>
    </dgm:pt>
    <dgm:pt modelId="{D77696C2-E1E7-4589-BCB5-A77B1427E58E}" type="parTrans" cxnId="{435703E0-1844-47B8-A8F7-1CC06F5A55C8}">
      <dgm:prSet/>
      <dgm:spPr/>
      <dgm:t>
        <a:bodyPr/>
        <a:lstStyle/>
        <a:p>
          <a:endParaRPr lang="en-US"/>
        </a:p>
      </dgm:t>
    </dgm:pt>
    <dgm:pt modelId="{73907E1C-E533-4E05-A05D-45A2400CE270}" type="sibTrans" cxnId="{435703E0-1844-47B8-A8F7-1CC06F5A55C8}">
      <dgm:prSet/>
      <dgm:spPr/>
      <dgm:t>
        <a:bodyPr/>
        <a:lstStyle/>
        <a:p>
          <a:endParaRPr lang="en-US"/>
        </a:p>
      </dgm:t>
    </dgm:pt>
    <dgm:pt modelId="{B74C2251-A510-4782-9F28-4F52A1C91DC1}">
      <dgm:prSet/>
      <dgm:spPr/>
      <dgm:t>
        <a:bodyPr/>
        <a:lstStyle/>
        <a:p>
          <a:r>
            <a:rPr lang="en-US"/>
            <a:t>DR (Disaster Recovery)</a:t>
          </a:r>
        </a:p>
      </dgm:t>
    </dgm:pt>
    <dgm:pt modelId="{6F9A282B-36CF-40EE-B7C8-58435C80DC2F}" type="parTrans" cxnId="{804DAFA1-B6D9-46E6-8D6D-9549A45FA531}">
      <dgm:prSet/>
      <dgm:spPr/>
      <dgm:t>
        <a:bodyPr/>
        <a:lstStyle/>
        <a:p>
          <a:endParaRPr lang="en-US"/>
        </a:p>
      </dgm:t>
    </dgm:pt>
    <dgm:pt modelId="{AE052962-579A-4BBC-A95E-CB91B853D6D9}" type="sibTrans" cxnId="{804DAFA1-B6D9-46E6-8D6D-9549A45FA531}">
      <dgm:prSet/>
      <dgm:spPr/>
      <dgm:t>
        <a:bodyPr/>
        <a:lstStyle/>
        <a:p>
          <a:endParaRPr lang="en-US"/>
        </a:p>
      </dgm:t>
    </dgm:pt>
    <dgm:pt modelId="{306A61C9-55EF-4161-A05A-0FCCD6E704F7}">
      <dgm:prSet/>
      <dgm:spPr/>
      <dgm:t>
        <a:bodyPr/>
        <a:lstStyle/>
        <a:p>
          <a:r>
            <a:rPr lang="en-US" dirty="0"/>
            <a:t>Recovering data in a secondary data center or region</a:t>
          </a:r>
        </a:p>
      </dgm:t>
    </dgm:pt>
    <dgm:pt modelId="{C7433978-9644-4DEB-A96A-5BA0EAC74BD2}" type="parTrans" cxnId="{06559428-3910-4E95-816F-8503F49988F7}">
      <dgm:prSet/>
      <dgm:spPr/>
      <dgm:t>
        <a:bodyPr/>
        <a:lstStyle/>
        <a:p>
          <a:endParaRPr lang="en-US"/>
        </a:p>
      </dgm:t>
    </dgm:pt>
    <dgm:pt modelId="{BD3F9D64-73B1-4BBE-BC3B-7FF77409F4B2}" type="sibTrans" cxnId="{06559428-3910-4E95-816F-8503F49988F7}">
      <dgm:prSet/>
      <dgm:spPr/>
      <dgm:t>
        <a:bodyPr/>
        <a:lstStyle/>
        <a:p>
          <a:endParaRPr lang="en-US"/>
        </a:p>
      </dgm:t>
    </dgm:pt>
    <dgm:pt modelId="{188C0B01-E77A-4D70-99C5-F337DCA9151B}" type="pres">
      <dgm:prSet presAssocID="{A7FB8AC5-C4FA-4F88-85F9-E9B6BFD79B66}" presName="linear" presStyleCnt="0">
        <dgm:presLayoutVars>
          <dgm:animLvl val="lvl"/>
          <dgm:resizeHandles val="exact"/>
        </dgm:presLayoutVars>
      </dgm:prSet>
      <dgm:spPr/>
    </dgm:pt>
    <dgm:pt modelId="{055D0564-70D6-488B-845E-4701CD2E7D3E}" type="pres">
      <dgm:prSet presAssocID="{AC5F8980-94A8-40E2-BF85-FF6D731D56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5A4925-B996-4C42-AA26-8FD2147B3479}" type="pres">
      <dgm:prSet presAssocID="{AC5F8980-94A8-40E2-BF85-FF6D731D56BE}" presName="childText" presStyleLbl="revTx" presStyleIdx="0" presStyleCnt="4">
        <dgm:presLayoutVars>
          <dgm:bulletEnabled val="1"/>
        </dgm:presLayoutVars>
      </dgm:prSet>
      <dgm:spPr/>
    </dgm:pt>
    <dgm:pt modelId="{1F094593-AA96-44D8-B0F5-539E5DA7BE46}" type="pres">
      <dgm:prSet presAssocID="{C438E4B8-A20D-453B-904F-A5AC487416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4E3652-FA91-410B-B85F-A7599B9BDCEA}" type="pres">
      <dgm:prSet presAssocID="{C438E4B8-A20D-453B-904F-A5AC4874166D}" presName="childText" presStyleLbl="revTx" presStyleIdx="1" presStyleCnt="4">
        <dgm:presLayoutVars>
          <dgm:bulletEnabled val="1"/>
        </dgm:presLayoutVars>
      </dgm:prSet>
      <dgm:spPr/>
    </dgm:pt>
    <dgm:pt modelId="{FBB1E298-0F3B-4381-8BF1-7F26E4253B06}" type="pres">
      <dgm:prSet presAssocID="{C03C50E6-C15B-49FF-A4FD-588953C299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304348-EB4B-4E5B-9B74-55F56C09BF1C}" type="pres">
      <dgm:prSet presAssocID="{C03C50E6-C15B-49FF-A4FD-588953C299B9}" presName="childText" presStyleLbl="revTx" presStyleIdx="2" presStyleCnt="4">
        <dgm:presLayoutVars>
          <dgm:bulletEnabled val="1"/>
        </dgm:presLayoutVars>
      </dgm:prSet>
      <dgm:spPr/>
    </dgm:pt>
    <dgm:pt modelId="{3F17BCEB-362D-4090-94AE-FE2885084567}" type="pres">
      <dgm:prSet presAssocID="{B74C2251-A510-4782-9F28-4F52A1C91DC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3B8477E-E79A-4028-83F9-991490E14342}" type="pres">
      <dgm:prSet presAssocID="{B74C2251-A510-4782-9F28-4F52A1C91DC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3834914-C1CD-470E-A5DD-362B1D23C0F7}" type="presOf" srcId="{160EBC44-887B-46E1-B837-A826F07B2E61}" destId="{C05A4925-B996-4C42-AA26-8FD2147B3479}" srcOrd="0" destOrd="0" presId="urn:microsoft.com/office/officeart/2005/8/layout/vList2"/>
    <dgm:cxn modelId="{A6EC2A17-CA15-4CC4-B35F-3839D187BA91}" type="presOf" srcId="{A7FB8AC5-C4FA-4F88-85F9-E9B6BFD79B66}" destId="{188C0B01-E77A-4D70-99C5-F337DCA9151B}" srcOrd="0" destOrd="0" presId="urn:microsoft.com/office/officeart/2005/8/layout/vList2"/>
    <dgm:cxn modelId="{06559428-3910-4E95-816F-8503F49988F7}" srcId="{B74C2251-A510-4782-9F28-4F52A1C91DC1}" destId="{306A61C9-55EF-4161-A05A-0FCCD6E704F7}" srcOrd="0" destOrd="0" parTransId="{C7433978-9644-4DEB-A96A-5BA0EAC74BD2}" sibTransId="{BD3F9D64-73B1-4BBE-BC3B-7FF77409F4B2}"/>
    <dgm:cxn modelId="{17A1C930-7F7D-49D0-822C-03A098DF1C54}" type="presOf" srcId="{306A61C9-55EF-4161-A05A-0FCCD6E704F7}" destId="{B3B8477E-E79A-4028-83F9-991490E14342}" srcOrd="0" destOrd="0" presId="urn:microsoft.com/office/officeart/2005/8/layout/vList2"/>
    <dgm:cxn modelId="{1006FC35-3B81-45F7-B52C-77BC06D0D911}" type="presOf" srcId="{C03C50E6-C15B-49FF-A4FD-588953C299B9}" destId="{FBB1E298-0F3B-4381-8BF1-7F26E4253B06}" srcOrd="0" destOrd="0" presId="urn:microsoft.com/office/officeart/2005/8/layout/vList2"/>
    <dgm:cxn modelId="{CEE05538-21D9-4A75-AC74-B7FA3CB6F10A}" type="presOf" srcId="{AC5F8980-94A8-40E2-BF85-FF6D731D56BE}" destId="{055D0564-70D6-488B-845E-4701CD2E7D3E}" srcOrd="0" destOrd="0" presId="urn:microsoft.com/office/officeart/2005/8/layout/vList2"/>
    <dgm:cxn modelId="{1EDBF26E-B1C3-467E-9256-75F3CB11E5A7}" srcId="{A7FB8AC5-C4FA-4F88-85F9-E9B6BFD79B66}" destId="{C03C50E6-C15B-49FF-A4FD-588953C299B9}" srcOrd="2" destOrd="0" parTransId="{8956D448-FEC0-4D4E-8873-141045E0C47B}" sibTransId="{5558CA6F-F51D-4C7B-A6AC-F79CDE84E3C1}"/>
    <dgm:cxn modelId="{5F9E987B-7483-4E5F-B8C4-0593E2B83EF4}" srcId="{A7FB8AC5-C4FA-4F88-85F9-E9B6BFD79B66}" destId="{AC5F8980-94A8-40E2-BF85-FF6D731D56BE}" srcOrd="0" destOrd="0" parTransId="{43067B7A-F271-4706-9113-9BF423C71734}" sibTransId="{4B63778B-C38C-4C1C-88C3-7AEC776A927C}"/>
    <dgm:cxn modelId="{264D477E-501A-4C11-A91B-E9B751293EA1}" srcId="{A7FB8AC5-C4FA-4F88-85F9-E9B6BFD79B66}" destId="{C438E4B8-A20D-453B-904F-A5AC4874166D}" srcOrd="1" destOrd="0" parTransId="{E1D3AD13-5EA7-4A14-B194-0D9C21D58734}" sibTransId="{7376BA67-A7AA-410D-85AD-19B51BF7F998}"/>
    <dgm:cxn modelId="{7A0D9291-D05E-41CE-8C53-7BD6C7E85EDC}" type="presOf" srcId="{B74C2251-A510-4782-9F28-4F52A1C91DC1}" destId="{3F17BCEB-362D-4090-94AE-FE2885084567}" srcOrd="0" destOrd="0" presId="urn:microsoft.com/office/officeart/2005/8/layout/vList2"/>
    <dgm:cxn modelId="{804DAFA1-B6D9-46E6-8D6D-9549A45FA531}" srcId="{A7FB8AC5-C4FA-4F88-85F9-E9B6BFD79B66}" destId="{B74C2251-A510-4782-9F28-4F52A1C91DC1}" srcOrd="3" destOrd="0" parTransId="{6F9A282B-36CF-40EE-B7C8-58435C80DC2F}" sibTransId="{AE052962-579A-4BBC-A95E-CB91B853D6D9}"/>
    <dgm:cxn modelId="{EC0582A8-587A-464B-B1D4-5AAE1D651DC0}" srcId="{AC5F8980-94A8-40E2-BF85-FF6D731D56BE}" destId="{160EBC44-887B-46E1-B837-A826F07B2E61}" srcOrd="0" destOrd="0" parTransId="{63794A3B-F5C2-4E16-A1B9-2DE6822247D4}" sibTransId="{D18DA593-8827-406D-A70F-4ED6FD7791D6}"/>
    <dgm:cxn modelId="{41306BCB-862F-4B84-8603-3F7A491DE7A2}" type="presOf" srcId="{C438E4B8-A20D-453B-904F-A5AC4874166D}" destId="{1F094593-AA96-44D8-B0F5-539E5DA7BE46}" srcOrd="0" destOrd="0" presId="urn:microsoft.com/office/officeart/2005/8/layout/vList2"/>
    <dgm:cxn modelId="{435703E0-1844-47B8-A8F7-1CC06F5A55C8}" srcId="{C03C50E6-C15B-49FF-A4FD-588953C299B9}" destId="{8C8C9664-F738-4043-9866-50CDDD045C51}" srcOrd="0" destOrd="0" parTransId="{D77696C2-E1E7-4589-BCB5-A77B1427E58E}" sibTransId="{73907E1C-E533-4E05-A05D-45A2400CE270}"/>
    <dgm:cxn modelId="{0D1DDAF3-198F-4590-9E21-EB6C1FFD1B31}" type="presOf" srcId="{8C8C9664-F738-4043-9866-50CDDD045C51}" destId="{8C304348-EB4B-4E5B-9B74-55F56C09BF1C}" srcOrd="0" destOrd="0" presId="urn:microsoft.com/office/officeart/2005/8/layout/vList2"/>
    <dgm:cxn modelId="{BD5232F9-6086-4459-8701-3A0EFFCA3D93}" type="presOf" srcId="{0FA21BAC-A1C9-4321-B7D1-71562B6F8890}" destId="{E84E3652-FA91-410B-B85F-A7599B9BDCEA}" srcOrd="0" destOrd="0" presId="urn:microsoft.com/office/officeart/2005/8/layout/vList2"/>
    <dgm:cxn modelId="{068C70FE-F932-4F44-823C-AC64B3AE0957}" srcId="{C438E4B8-A20D-453B-904F-A5AC4874166D}" destId="{0FA21BAC-A1C9-4321-B7D1-71562B6F8890}" srcOrd="0" destOrd="0" parTransId="{57C6311D-F709-48C0-80A1-03C7A1F0D516}" sibTransId="{80D292C2-164B-4927-A163-B9B0E7DB04E7}"/>
    <dgm:cxn modelId="{A634A895-7355-4EB6-BF74-3040EE9254DE}" type="presParOf" srcId="{188C0B01-E77A-4D70-99C5-F337DCA9151B}" destId="{055D0564-70D6-488B-845E-4701CD2E7D3E}" srcOrd="0" destOrd="0" presId="urn:microsoft.com/office/officeart/2005/8/layout/vList2"/>
    <dgm:cxn modelId="{CF18CF17-1628-4237-9F75-3CB7423EE5E9}" type="presParOf" srcId="{188C0B01-E77A-4D70-99C5-F337DCA9151B}" destId="{C05A4925-B996-4C42-AA26-8FD2147B3479}" srcOrd="1" destOrd="0" presId="urn:microsoft.com/office/officeart/2005/8/layout/vList2"/>
    <dgm:cxn modelId="{A0CE931E-3DA7-46B3-92A6-F8299B1FACA0}" type="presParOf" srcId="{188C0B01-E77A-4D70-99C5-F337DCA9151B}" destId="{1F094593-AA96-44D8-B0F5-539E5DA7BE46}" srcOrd="2" destOrd="0" presId="urn:microsoft.com/office/officeart/2005/8/layout/vList2"/>
    <dgm:cxn modelId="{4CF35230-21C0-4F81-B92C-71758ADB91E0}" type="presParOf" srcId="{188C0B01-E77A-4D70-99C5-F337DCA9151B}" destId="{E84E3652-FA91-410B-B85F-A7599B9BDCEA}" srcOrd="3" destOrd="0" presId="urn:microsoft.com/office/officeart/2005/8/layout/vList2"/>
    <dgm:cxn modelId="{8884D00B-30BB-4464-B10A-4305444309DB}" type="presParOf" srcId="{188C0B01-E77A-4D70-99C5-F337DCA9151B}" destId="{FBB1E298-0F3B-4381-8BF1-7F26E4253B06}" srcOrd="4" destOrd="0" presId="urn:microsoft.com/office/officeart/2005/8/layout/vList2"/>
    <dgm:cxn modelId="{E8353A1A-7B66-4D6F-9F6F-95CA9F37246F}" type="presParOf" srcId="{188C0B01-E77A-4D70-99C5-F337DCA9151B}" destId="{8C304348-EB4B-4E5B-9B74-55F56C09BF1C}" srcOrd="5" destOrd="0" presId="urn:microsoft.com/office/officeart/2005/8/layout/vList2"/>
    <dgm:cxn modelId="{F7BDB6FB-18A3-4996-B5CF-3AF7651B3B40}" type="presParOf" srcId="{188C0B01-E77A-4D70-99C5-F337DCA9151B}" destId="{3F17BCEB-362D-4090-94AE-FE2885084567}" srcOrd="6" destOrd="0" presId="urn:microsoft.com/office/officeart/2005/8/layout/vList2"/>
    <dgm:cxn modelId="{833089E0-93FF-45D4-9895-D1AF831209D5}" type="presParOf" srcId="{188C0B01-E77A-4D70-99C5-F337DCA9151B}" destId="{B3B8477E-E79A-4028-83F9-991490E143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196A4-69A3-4DB6-9593-4233F4C1D70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8EF473-DFBA-4209-8BB6-506803B89E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Taken regularly </a:t>
          </a:r>
        </a:p>
      </dgm:t>
    </dgm:pt>
    <dgm:pt modelId="{D4B3D435-13EC-4A7D-966C-816EAB831601}" type="parTrans" cxnId="{F70A3595-1897-4281-AE12-6B10A468FEA5}">
      <dgm:prSet/>
      <dgm:spPr/>
      <dgm:t>
        <a:bodyPr/>
        <a:lstStyle/>
        <a:p>
          <a:endParaRPr lang="en-US"/>
        </a:p>
      </dgm:t>
    </dgm:pt>
    <dgm:pt modelId="{A9B95661-F723-4B60-B8D6-31E06DD0A5B0}" type="sibTrans" cxnId="{F70A3595-1897-4281-AE12-6B10A468FEA5}">
      <dgm:prSet/>
      <dgm:spPr/>
      <dgm:t>
        <a:bodyPr/>
        <a:lstStyle/>
        <a:p>
          <a:endParaRPr lang="en-US"/>
        </a:p>
      </dgm:t>
    </dgm:pt>
    <dgm:pt modelId="{3C7D3A41-0348-40FF-84D9-068B28A3E2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Full backup every week </a:t>
          </a:r>
        </a:p>
      </dgm:t>
    </dgm:pt>
    <dgm:pt modelId="{601B114A-8D18-47A2-8531-863D70F2F435}" type="parTrans" cxnId="{DE8B7607-6906-4A4D-939A-1940C8C6ED17}">
      <dgm:prSet/>
      <dgm:spPr/>
      <dgm:t>
        <a:bodyPr/>
        <a:lstStyle/>
        <a:p>
          <a:endParaRPr lang="en-US"/>
        </a:p>
      </dgm:t>
    </dgm:pt>
    <dgm:pt modelId="{A0C5A4BA-CD9B-415D-9004-9B4511172321}" type="sibTrans" cxnId="{DE8B7607-6906-4A4D-939A-1940C8C6ED17}">
      <dgm:prSet/>
      <dgm:spPr/>
      <dgm:t>
        <a:bodyPr/>
        <a:lstStyle/>
        <a:p>
          <a:endParaRPr lang="en-US"/>
        </a:p>
      </dgm:t>
    </dgm:pt>
    <dgm:pt modelId="{8576CA3B-A33D-4BC5-94FD-D6052E7386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Differential backups every 12 or 24 hours </a:t>
          </a:r>
        </a:p>
      </dgm:t>
    </dgm:pt>
    <dgm:pt modelId="{001058E0-0FE8-4D1E-9175-26613EFEAEF6}" type="parTrans" cxnId="{866613FA-1EF7-4267-BB68-09C087605690}">
      <dgm:prSet/>
      <dgm:spPr/>
      <dgm:t>
        <a:bodyPr/>
        <a:lstStyle/>
        <a:p>
          <a:endParaRPr lang="en-US"/>
        </a:p>
      </dgm:t>
    </dgm:pt>
    <dgm:pt modelId="{31EB9D29-C279-4962-BF7D-B70FA0DB17F6}" type="sibTrans" cxnId="{866613FA-1EF7-4267-BB68-09C087605690}">
      <dgm:prSet/>
      <dgm:spPr/>
      <dgm:t>
        <a:bodyPr/>
        <a:lstStyle/>
        <a:p>
          <a:endParaRPr lang="en-US"/>
        </a:p>
      </dgm:t>
    </dgm:pt>
    <dgm:pt modelId="{8891B6EC-8BE8-40AF-937F-88C1B6F7C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Transaction log backups approximately every 10 minutes - based on compute size and database activity </a:t>
          </a:r>
        </a:p>
      </dgm:t>
    </dgm:pt>
    <dgm:pt modelId="{191FD172-C023-4D27-A988-32EF0B5F00BE}" type="parTrans" cxnId="{8D821733-8DA9-424E-BD32-329F0909C20F}">
      <dgm:prSet/>
      <dgm:spPr/>
      <dgm:t>
        <a:bodyPr/>
        <a:lstStyle/>
        <a:p>
          <a:endParaRPr lang="en-US"/>
        </a:p>
      </dgm:t>
    </dgm:pt>
    <dgm:pt modelId="{EE16279E-4227-4FBF-BB43-59EA1C069B94}" type="sibTrans" cxnId="{8D821733-8DA9-424E-BD32-329F0909C20F}">
      <dgm:prSet/>
      <dgm:spPr/>
      <dgm:t>
        <a:bodyPr/>
        <a:lstStyle/>
        <a:p>
          <a:endParaRPr lang="en-US"/>
        </a:p>
      </dgm:t>
    </dgm:pt>
    <dgm:pt modelId="{E7366194-F283-4772-8769-B165512BE8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*Hyperscale uses storage snapshots</a:t>
          </a:r>
        </a:p>
      </dgm:t>
    </dgm:pt>
    <dgm:pt modelId="{1BC86AFF-CEF8-47F9-A116-C05E1C8BCB2B}" type="parTrans" cxnId="{A52A11F2-A1ED-4FD9-9164-EE390FFC2817}">
      <dgm:prSet/>
      <dgm:spPr/>
      <dgm:t>
        <a:bodyPr/>
        <a:lstStyle/>
        <a:p>
          <a:endParaRPr lang="en-US"/>
        </a:p>
      </dgm:t>
    </dgm:pt>
    <dgm:pt modelId="{9E5C8FE1-00ED-4F46-89F3-A1DA8FFE4C31}" type="sibTrans" cxnId="{A52A11F2-A1ED-4FD9-9164-EE390FFC2817}">
      <dgm:prSet/>
      <dgm:spPr/>
      <dgm:t>
        <a:bodyPr/>
        <a:lstStyle/>
        <a:p>
          <a:endParaRPr lang="en-US"/>
        </a:p>
      </dgm:t>
    </dgm:pt>
    <dgm:pt modelId="{0445D878-B641-458B-8716-7AA7C6D4FB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Redundant </a:t>
          </a:r>
        </a:p>
      </dgm:t>
    </dgm:pt>
    <dgm:pt modelId="{02878429-7C9C-4C66-9E0A-B00017207B2D}" type="parTrans" cxnId="{9B54E481-1C11-40F1-B796-ED2253AAE1F5}">
      <dgm:prSet/>
      <dgm:spPr/>
      <dgm:t>
        <a:bodyPr/>
        <a:lstStyle/>
        <a:p>
          <a:endParaRPr lang="en-US"/>
        </a:p>
      </dgm:t>
    </dgm:pt>
    <dgm:pt modelId="{897D74A0-D85A-43DD-AFAE-91267B4AF2E2}" type="sibTrans" cxnId="{9B54E481-1C11-40F1-B796-ED2253AAE1F5}">
      <dgm:prSet/>
      <dgm:spPr/>
      <dgm:t>
        <a:bodyPr/>
        <a:lstStyle/>
        <a:p>
          <a:endParaRPr lang="en-US"/>
        </a:p>
      </dgm:t>
    </dgm:pt>
    <dgm:pt modelId="{F618A1FE-3A2C-4EF1-924D-B5E5E63271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By default, backups are stored in blob storage in the database region and replicated to a paired region </a:t>
          </a:r>
        </a:p>
      </dgm:t>
    </dgm:pt>
    <dgm:pt modelId="{33ECCC94-5F67-49A3-B6B9-63D58DB6F4DB}" type="parTrans" cxnId="{57407275-2DC8-4D89-9737-344B34C5E918}">
      <dgm:prSet/>
      <dgm:spPr/>
      <dgm:t>
        <a:bodyPr/>
        <a:lstStyle/>
        <a:p>
          <a:endParaRPr lang="en-US"/>
        </a:p>
      </dgm:t>
    </dgm:pt>
    <dgm:pt modelId="{911EBF77-3F03-49D4-8809-6D26DEC55BA1}" type="sibTrans" cxnId="{57407275-2DC8-4D89-9737-344B34C5E918}">
      <dgm:prSet/>
      <dgm:spPr/>
      <dgm:t>
        <a:bodyPr/>
        <a:lstStyle/>
        <a:p>
          <a:endParaRPr lang="en-US"/>
        </a:p>
      </dgm:t>
    </dgm:pt>
    <dgm:pt modelId="{A2544FBF-D54D-41EA-907C-13F8C049E928}" type="pres">
      <dgm:prSet presAssocID="{A2D196A4-69A3-4DB6-9593-4233F4C1D704}" presName="root" presStyleCnt="0">
        <dgm:presLayoutVars>
          <dgm:dir/>
          <dgm:resizeHandles val="exact"/>
        </dgm:presLayoutVars>
      </dgm:prSet>
      <dgm:spPr/>
    </dgm:pt>
    <dgm:pt modelId="{24F6213D-B7E3-4147-B935-CDB6DBD352F7}" type="pres">
      <dgm:prSet presAssocID="{6C8EF473-DFBA-4209-8BB6-506803B89E6A}" presName="compNode" presStyleCnt="0"/>
      <dgm:spPr/>
    </dgm:pt>
    <dgm:pt modelId="{C6C51C51-36A8-4FA5-B772-741421A6AFCB}" type="pres">
      <dgm:prSet presAssocID="{6C8EF473-DFBA-4209-8BB6-506803B89E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F4FC48-DBB1-4FA0-9A36-C083BF715CE7}" type="pres">
      <dgm:prSet presAssocID="{6C8EF473-DFBA-4209-8BB6-506803B89E6A}" presName="iconSpace" presStyleCnt="0"/>
      <dgm:spPr/>
    </dgm:pt>
    <dgm:pt modelId="{AECDFFCC-77D4-4E1D-98D1-FE6C4F6DC502}" type="pres">
      <dgm:prSet presAssocID="{6C8EF473-DFBA-4209-8BB6-506803B89E6A}" presName="parTx" presStyleLbl="revTx" presStyleIdx="0" presStyleCnt="4">
        <dgm:presLayoutVars>
          <dgm:chMax val="0"/>
          <dgm:chPref val="0"/>
        </dgm:presLayoutVars>
      </dgm:prSet>
      <dgm:spPr/>
    </dgm:pt>
    <dgm:pt modelId="{02EFBB8C-BEC8-43FF-8083-9F42931794E5}" type="pres">
      <dgm:prSet presAssocID="{6C8EF473-DFBA-4209-8BB6-506803B89E6A}" presName="txSpace" presStyleCnt="0"/>
      <dgm:spPr/>
    </dgm:pt>
    <dgm:pt modelId="{94A9C789-74B8-4378-9B4C-A7FCA257979B}" type="pres">
      <dgm:prSet presAssocID="{6C8EF473-DFBA-4209-8BB6-506803B89E6A}" presName="desTx" presStyleLbl="revTx" presStyleIdx="1" presStyleCnt="4">
        <dgm:presLayoutVars/>
      </dgm:prSet>
      <dgm:spPr/>
    </dgm:pt>
    <dgm:pt modelId="{15AEC664-3465-416C-94A1-7F5D01156AF6}" type="pres">
      <dgm:prSet presAssocID="{A9B95661-F723-4B60-B8D6-31E06DD0A5B0}" presName="sibTrans" presStyleCnt="0"/>
      <dgm:spPr/>
    </dgm:pt>
    <dgm:pt modelId="{1DC0616D-9905-40D1-B050-867122B6D62C}" type="pres">
      <dgm:prSet presAssocID="{0445D878-B641-458B-8716-7AA7C6D4FB0D}" presName="compNode" presStyleCnt="0"/>
      <dgm:spPr/>
    </dgm:pt>
    <dgm:pt modelId="{372455FC-F203-4AEC-BF1C-E8F56D3369C5}" type="pres">
      <dgm:prSet presAssocID="{0445D878-B641-458B-8716-7AA7C6D4FB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3C9BAE7-3DE3-4DE0-BA33-6EC93D0A8FC7}" type="pres">
      <dgm:prSet presAssocID="{0445D878-B641-458B-8716-7AA7C6D4FB0D}" presName="iconSpace" presStyleCnt="0"/>
      <dgm:spPr/>
    </dgm:pt>
    <dgm:pt modelId="{F74B6341-EB5C-42F3-BE1D-2BD5C976B1FE}" type="pres">
      <dgm:prSet presAssocID="{0445D878-B641-458B-8716-7AA7C6D4FB0D}" presName="parTx" presStyleLbl="revTx" presStyleIdx="2" presStyleCnt="4">
        <dgm:presLayoutVars>
          <dgm:chMax val="0"/>
          <dgm:chPref val="0"/>
        </dgm:presLayoutVars>
      </dgm:prSet>
      <dgm:spPr/>
    </dgm:pt>
    <dgm:pt modelId="{447BBB7D-C10D-415A-901A-CB049B442204}" type="pres">
      <dgm:prSet presAssocID="{0445D878-B641-458B-8716-7AA7C6D4FB0D}" presName="txSpace" presStyleCnt="0"/>
      <dgm:spPr/>
    </dgm:pt>
    <dgm:pt modelId="{6FEAEEBA-CD4A-4728-9751-FADD6332A7CB}" type="pres">
      <dgm:prSet presAssocID="{0445D878-B641-458B-8716-7AA7C6D4FB0D}" presName="desTx" presStyleLbl="revTx" presStyleIdx="3" presStyleCnt="4">
        <dgm:presLayoutVars/>
      </dgm:prSet>
      <dgm:spPr/>
    </dgm:pt>
  </dgm:ptLst>
  <dgm:cxnLst>
    <dgm:cxn modelId="{0C647500-46C8-4140-A077-75027F118257}" type="presOf" srcId="{3C7D3A41-0348-40FF-84D9-068B28A3E2B2}" destId="{94A9C789-74B8-4378-9B4C-A7FCA257979B}" srcOrd="0" destOrd="0" presId="urn:microsoft.com/office/officeart/2018/5/layout/CenteredIconLabelDescriptionList"/>
    <dgm:cxn modelId="{E4BEA300-4EEA-4C05-8CAE-F7596FF9AA81}" type="presOf" srcId="{8891B6EC-8BE8-40AF-937F-88C1B6F7C7ED}" destId="{94A9C789-74B8-4378-9B4C-A7FCA257979B}" srcOrd="0" destOrd="2" presId="urn:microsoft.com/office/officeart/2018/5/layout/CenteredIconLabelDescriptionList"/>
    <dgm:cxn modelId="{DE8B7607-6906-4A4D-939A-1940C8C6ED17}" srcId="{6C8EF473-DFBA-4209-8BB6-506803B89E6A}" destId="{3C7D3A41-0348-40FF-84D9-068B28A3E2B2}" srcOrd="0" destOrd="0" parTransId="{601B114A-8D18-47A2-8531-863D70F2F435}" sibTransId="{A0C5A4BA-CD9B-415D-9004-9B4511172321}"/>
    <dgm:cxn modelId="{C356ED2C-BCF4-41E4-9911-10311C147ECF}" type="presOf" srcId="{6C8EF473-DFBA-4209-8BB6-506803B89E6A}" destId="{AECDFFCC-77D4-4E1D-98D1-FE6C4F6DC502}" srcOrd="0" destOrd="0" presId="urn:microsoft.com/office/officeart/2018/5/layout/CenteredIconLabelDescriptionList"/>
    <dgm:cxn modelId="{8D821733-8DA9-424E-BD32-329F0909C20F}" srcId="{6C8EF473-DFBA-4209-8BB6-506803B89E6A}" destId="{8891B6EC-8BE8-40AF-937F-88C1B6F7C7ED}" srcOrd="2" destOrd="0" parTransId="{191FD172-C023-4D27-A988-32EF0B5F00BE}" sibTransId="{EE16279E-4227-4FBF-BB43-59EA1C069B94}"/>
    <dgm:cxn modelId="{E157DB64-82DE-41DA-8126-FEEFA0BE7762}" type="presOf" srcId="{8576CA3B-A33D-4BC5-94FD-D6052E738696}" destId="{94A9C789-74B8-4378-9B4C-A7FCA257979B}" srcOrd="0" destOrd="1" presId="urn:microsoft.com/office/officeart/2018/5/layout/CenteredIconLabelDescriptionList"/>
    <dgm:cxn modelId="{B2A10749-C76D-4C09-A123-F6877001132A}" type="presOf" srcId="{E7366194-F283-4772-8769-B165512BE84D}" destId="{94A9C789-74B8-4378-9B4C-A7FCA257979B}" srcOrd="0" destOrd="3" presId="urn:microsoft.com/office/officeart/2018/5/layout/CenteredIconLabelDescriptionList"/>
    <dgm:cxn modelId="{EDB0246C-88DB-47AE-8219-438CD72A0619}" type="presOf" srcId="{A2D196A4-69A3-4DB6-9593-4233F4C1D704}" destId="{A2544FBF-D54D-41EA-907C-13F8C049E928}" srcOrd="0" destOrd="0" presId="urn:microsoft.com/office/officeart/2018/5/layout/CenteredIconLabelDescriptionList"/>
    <dgm:cxn modelId="{57407275-2DC8-4D89-9737-344B34C5E918}" srcId="{0445D878-B641-458B-8716-7AA7C6D4FB0D}" destId="{F618A1FE-3A2C-4EF1-924D-B5E5E63271B0}" srcOrd="0" destOrd="0" parTransId="{33ECCC94-5F67-49A3-B6B9-63D58DB6F4DB}" sibTransId="{911EBF77-3F03-49D4-8809-6D26DEC55BA1}"/>
    <dgm:cxn modelId="{9B54E481-1C11-40F1-B796-ED2253AAE1F5}" srcId="{A2D196A4-69A3-4DB6-9593-4233F4C1D704}" destId="{0445D878-B641-458B-8716-7AA7C6D4FB0D}" srcOrd="1" destOrd="0" parTransId="{02878429-7C9C-4C66-9E0A-B00017207B2D}" sibTransId="{897D74A0-D85A-43DD-AFAE-91267B4AF2E2}"/>
    <dgm:cxn modelId="{F70A3595-1897-4281-AE12-6B10A468FEA5}" srcId="{A2D196A4-69A3-4DB6-9593-4233F4C1D704}" destId="{6C8EF473-DFBA-4209-8BB6-506803B89E6A}" srcOrd="0" destOrd="0" parTransId="{D4B3D435-13EC-4A7D-966C-816EAB831601}" sibTransId="{A9B95661-F723-4B60-B8D6-31E06DD0A5B0}"/>
    <dgm:cxn modelId="{61F04C98-7ED2-4E50-BC1A-C21D0D09321C}" type="presOf" srcId="{0445D878-B641-458B-8716-7AA7C6D4FB0D}" destId="{F74B6341-EB5C-42F3-BE1D-2BD5C976B1FE}" srcOrd="0" destOrd="0" presId="urn:microsoft.com/office/officeart/2018/5/layout/CenteredIconLabelDescriptionList"/>
    <dgm:cxn modelId="{142527C1-B069-43B3-BCF4-776BB447A1B5}" type="presOf" srcId="{F618A1FE-3A2C-4EF1-924D-B5E5E63271B0}" destId="{6FEAEEBA-CD4A-4728-9751-FADD6332A7CB}" srcOrd="0" destOrd="0" presId="urn:microsoft.com/office/officeart/2018/5/layout/CenteredIconLabelDescriptionList"/>
    <dgm:cxn modelId="{A52A11F2-A1ED-4FD9-9164-EE390FFC2817}" srcId="{6C8EF473-DFBA-4209-8BB6-506803B89E6A}" destId="{E7366194-F283-4772-8769-B165512BE84D}" srcOrd="3" destOrd="0" parTransId="{1BC86AFF-CEF8-47F9-A116-C05E1C8BCB2B}" sibTransId="{9E5C8FE1-00ED-4F46-89F3-A1DA8FFE4C31}"/>
    <dgm:cxn modelId="{866613FA-1EF7-4267-BB68-09C087605690}" srcId="{6C8EF473-DFBA-4209-8BB6-506803B89E6A}" destId="{8576CA3B-A33D-4BC5-94FD-D6052E738696}" srcOrd="1" destOrd="0" parTransId="{001058E0-0FE8-4D1E-9175-26613EFEAEF6}" sibTransId="{31EB9D29-C279-4962-BF7D-B70FA0DB17F6}"/>
    <dgm:cxn modelId="{86C36D34-02F8-41BB-8058-AAB13B381939}" type="presParOf" srcId="{A2544FBF-D54D-41EA-907C-13F8C049E928}" destId="{24F6213D-B7E3-4147-B935-CDB6DBD352F7}" srcOrd="0" destOrd="0" presId="urn:microsoft.com/office/officeart/2018/5/layout/CenteredIconLabelDescriptionList"/>
    <dgm:cxn modelId="{CE4F9661-A189-4118-B4CA-573610525860}" type="presParOf" srcId="{24F6213D-B7E3-4147-B935-CDB6DBD352F7}" destId="{C6C51C51-36A8-4FA5-B772-741421A6AFCB}" srcOrd="0" destOrd="0" presId="urn:microsoft.com/office/officeart/2018/5/layout/CenteredIconLabelDescriptionList"/>
    <dgm:cxn modelId="{22B6929F-0D6A-4D0E-B175-DA20C1E92AE4}" type="presParOf" srcId="{24F6213D-B7E3-4147-B935-CDB6DBD352F7}" destId="{1EF4FC48-DBB1-4FA0-9A36-C083BF715CE7}" srcOrd="1" destOrd="0" presId="urn:microsoft.com/office/officeart/2018/5/layout/CenteredIconLabelDescriptionList"/>
    <dgm:cxn modelId="{8680F56F-BA70-4852-872A-C8E0E350E181}" type="presParOf" srcId="{24F6213D-B7E3-4147-B935-CDB6DBD352F7}" destId="{AECDFFCC-77D4-4E1D-98D1-FE6C4F6DC502}" srcOrd="2" destOrd="0" presId="urn:microsoft.com/office/officeart/2018/5/layout/CenteredIconLabelDescriptionList"/>
    <dgm:cxn modelId="{EC3F1B3E-DACC-4ED5-8BA5-6C652C7F7DD8}" type="presParOf" srcId="{24F6213D-B7E3-4147-B935-CDB6DBD352F7}" destId="{02EFBB8C-BEC8-43FF-8083-9F42931794E5}" srcOrd="3" destOrd="0" presId="urn:microsoft.com/office/officeart/2018/5/layout/CenteredIconLabelDescriptionList"/>
    <dgm:cxn modelId="{DAC20677-1B95-4E6A-A929-4DA525DE44BC}" type="presParOf" srcId="{24F6213D-B7E3-4147-B935-CDB6DBD352F7}" destId="{94A9C789-74B8-4378-9B4C-A7FCA257979B}" srcOrd="4" destOrd="0" presId="urn:microsoft.com/office/officeart/2018/5/layout/CenteredIconLabelDescriptionList"/>
    <dgm:cxn modelId="{CA44DC4E-A10C-44D4-A3F9-E8E6C0EF27C5}" type="presParOf" srcId="{A2544FBF-D54D-41EA-907C-13F8C049E928}" destId="{15AEC664-3465-416C-94A1-7F5D01156AF6}" srcOrd="1" destOrd="0" presId="urn:microsoft.com/office/officeart/2018/5/layout/CenteredIconLabelDescriptionList"/>
    <dgm:cxn modelId="{7081F24A-8709-4387-9F1A-377FDB470E62}" type="presParOf" srcId="{A2544FBF-D54D-41EA-907C-13F8C049E928}" destId="{1DC0616D-9905-40D1-B050-867122B6D62C}" srcOrd="2" destOrd="0" presId="urn:microsoft.com/office/officeart/2018/5/layout/CenteredIconLabelDescriptionList"/>
    <dgm:cxn modelId="{534FF6F5-8F9F-484B-8E75-1E270D619C06}" type="presParOf" srcId="{1DC0616D-9905-40D1-B050-867122B6D62C}" destId="{372455FC-F203-4AEC-BF1C-E8F56D3369C5}" srcOrd="0" destOrd="0" presId="urn:microsoft.com/office/officeart/2018/5/layout/CenteredIconLabelDescriptionList"/>
    <dgm:cxn modelId="{385713CD-B1A4-4727-8FF7-3707B7FDD649}" type="presParOf" srcId="{1DC0616D-9905-40D1-B050-867122B6D62C}" destId="{83C9BAE7-3DE3-4DE0-BA33-6EC93D0A8FC7}" srcOrd="1" destOrd="0" presId="urn:microsoft.com/office/officeart/2018/5/layout/CenteredIconLabelDescriptionList"/>
    <dgm:cxn modelId="{F2C34D0A-E3D9-44EB-BD45-300B7282594E}" type="presParOf" srcId="{1DC0616D-9905-40D1-B050-867122B6D62C}" destId="{F74B6341-EB5C-42F3-BE1D-2BD5C976B1FE}" srcOrd="2" destOrd="0" presId="urn:microsoft.com/office/officeart/2018/5/layout/CenteredIconLabelDescriptionList"/>
    <dgm:cxn modelId="{FF2B1C07-0B5E-401F-9986-1D2AD611FD76}" type="presParOf" srcId="{1DC0616D-9905-40D1-B050-867122B6D62C}" destId="{447BBB7D-C10D-415A-901A-CB049B442204}" srcOrd="3" destOrd="0" presId="urn:microsoft.com/office/officeart/2018/5/layout/CenteredIconLabelDescriptionList"/>
    <dgm:cxn modelId="{0198538D-47F3-4BE8-B673-769281F21462}" type="presParOf" srcId="{1DC0616D-9905-40D1-B050-867122B6D62C}" destId="{6FEAEEBA-CD4A-4728-9751-FADD6332A7C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8441D3-B644-4C85-9300-DDD063D268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8DE4A7-179F-4516-9721-E1FEACE03488}">
      <dgm:prSet/>
      <dgm:spPr/>
      <dgm:t>
        <a:bodyPr/>
        <a:lstStyle/>
        <a:p>
          <a:r>
            <a:rPr lang="en-US"/>
            <a:t>Easy button - no more figuring out which series of backups to restore </a:t>
          </a:r>
        </a:p>
      </dgm:t>
    </dgm:pt>
    <dgm:pt modelId="{A20775EC-0429-48BA-80DE-418229CD758A}" type="parTrans" cxnId="{033959D4-5574-415D-A0C1-6BF266D16555}">
      <dgm:prSet/>
      <dgm:spPr/>
      <dgm:t>
        <a:bodyPr/>
        <a:lstStyle/>
        <a:p>
          <a:endParaRPr lang="en-US"/>
        </a:p>
      </dgm:t>
    </dgm:pt>
    <dgm:pt modelId="{D6D1E584-CDF2-40FE-81D5-628A760AE048}" type="sibTrans" cxnId="{033959D4-5574-415D-A0C1-6BF266D16555}">
      <dgm:prSet/>
      <dgm:spPr/>
      <dgm:t>
        <a:bodyPr/>
        <a:lstStyle/>
        <a:p>
          <a:endParaRPr lang="en-US"/>
        </a:p>
      </dgm:t>
    </dgm:pt>
    <dgm:pt modelId="{74294B75-3FAE-411F-A5FE-456E18D911E7}">
      <dgm:prSet/>
      <dgm:spPr/>
      <dgm:t>
        <a:bodyPr/>
        <a:lstStyle/>
        <a:p>
          <a:r>
            <a:rPr lang="en-US"/>
            <a:t>Go to portal, PowerShell, or CLI and specify the name of the database and the day and time to restore to </a:t>
          </a:r>
        </a:p>
      </dgm:t>
    </dgm:pt>
    <dgm:pt modelId="{D4A6A414-51F0-49FC-BB06-419615EA13BB}" type="parTrans" cxnId="{33FBF212-CD49-4103-8885-E54109C6FB3C}">
      <dgm:prSet/>
      <dgm:spPr/>
      <dgm:t>
        <a:bodyPr/>
        <a:lstStyle/>
        <a:p>
          <a:endParaRPr lang="en-US"/>
        </a:p>
      </dgm:t>
    </dgm:pt>
    <dgm:pt modelId="{BB190ED3-9562-466F-B96F-0422CBBF15E2}" type="sibTrans" cxnId="{33FBF212-CD49-4103-8885-E54109C6FB3C}">
      <dgm:prSet/>
      <dgm:spPr/>
      <dgm:t>
        <a:bodyPr/>
        <a:lstStyle/>
        <a:p>
          <a:endParaRPr lang="en-US"/>
        </a:p>
      </dgm:t>
    </dgm:pt>
    <dgm:pt modelId="{2B3F44A7-21E9-4A4B-9172-6E844B0FA3A4}" type="pres">
      <dgm:prSet presAssocID="{428441D3-B644-4C85-9300-DDD063D26824}" presName="root" presStyleCnt="0">
        <dgm:presLayoutVars>
          <dgm:dir/>
          <dgm:resizeHandles val="exact"/>
        </dgm:presLayoutVars>
      </dgm:prSet>
      <dgm:spPr/>
    </dgm:pt>
    <dgm:pt modelId="{601938A5-F480-4D8A-B05D-3776EAF57FF7}" type="pres">
      <dgm:prSet presAssocID="{8E8DE4A7-179F-4516-9721-E1FEACE03488}" presName="compNode" presStyleCnt="0"/>
      <dgm:spPr/>
    </dgm:pt>
    <dgm:pt modelId="{43397D68-8EB3-4E4C-BFA2-8BC7D907919F}" type="pres">
      <dgm:prSet presAssocID="{8E8DE4A7-179F-4516-9721-E1FEACE034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6D6F826D-9FC5-4BD5-B8C8-D161CC22A931}" type="pres">
      <dgm:prSet presAssocID="{8E8DE4A7-179F-4516-9721-E1FEACE03488}" presName="spaceRect" presStyleCnt="0"/>
      <dgm:spPr/>
    </dgm:pt>
    <dgm:pt modelId="{DFF4F37D-E138-45B8-9D52-4E392A8C6C27}" type="pres">
      <dgm:prSet presAssocID="{8E8DE4A7-179F-4516-9721-E1FEACE03488}" presName="textRect" presStyleLbl="revTx" presStyleIdx="0" presStyleCnt="2">
        <dgm:presLayoutVars>
          <dgm:chMax val="1"/>
          <dgm:chPref val="1"/>
        </dgm:presLayoutVars>
      </dgm:prSet>
      <dgm:spPr/>
    </dgm:pt>
    <dgm:pt modelId="{0B2D2C92-306C-442D-8EAF-C40723EB1461}" type="pres">
      <dgm:prSet presAssocID="{D6D1E584-CDF2-40FE-81D5-628A760AE048}" presName="sibTrans" presStyleCnt="0"/>
      <dgm:spPr/>
    </dgm:pt>
    <dgm:pt modelId="{0E5F940B-C9CA-4C7D-87E8-A2E0FF182531}" type="pres">
      <dgm:prSet presAssocID="{74294B75-3FAE-411F-A5FE-456E18D911E7}" presName="compNode" presStyleCnt="0"/>
      <dgm:spPr/>
    </dgm:pt>
    <dgm:pt modelId="{6E4FE965-3F31-43D7-83DB-13C7CA7E6219}" type="pres">
      <dgm:prSet presAssocID="{74294B75-3FAE-411F-A5FE-456E18D911E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8F4E857-8EBE-4A1F-BB28-63504AAB34C5}" type="pres">
      <dgm:prSet presAssocID="{74294B75-3FAE-411F-A5FE-456E18D911E7}" presName="spaceRect" presStyleCnt="0"/>
      <dgm:spPr/>
    </dgm:pt>
    <dgm:pt modelId="{1CBC7FB2-1138-40CA-A427-865266D2A952}" type="pres">
      <dgm:prSet presAssocID="{74294B75-3FAE-411F-A5FE-456E18D911E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3FBF212-CD49-4103-8885-E54109C6FB3C}" srcId="{428441D3-B644-4C85-9300-DDD063D26824}" destId="{74294B75-3FAE-411F-A5FE-456E18D911E7}" srcOrd="1" destOrd="0" parTransId="{D4A6A414-51F0-49FC-BB06-419615EA13BB}" sibTransId="{BB190ED3-9562-466F-B96F-0422CBBF15E2}"/>
    <dgm:cxn modelId="{7EAAF729-ABBA-4456-9A3E-3C472D5294D4}" type="presOf" srcId="{74294B75-3FAE-411F-A5FE-456E18D911E7}" destId="{1CBC7FB2-1138-40CA-A427-865266D2A952}" srcOrd="0" destOrd="0" presId="urn:microsoft.com/office/officeart/2018/2/layout/IconLabelList"/>
    <dgm:cxn modelId="{EE1C528B-8A15-468E-9A21-A1E8DEA19D58}" type="presOf" srcId="{428441D3-B644-4C85-9300-DDD063D26824}" destId="{2B3F44A7-21E9-4A4B-9172-6E844B0FA3A4}" srcOrd="0" destOrd="0" presId="urn:microsoft.com/office/officeart/2018/2/layout/IconLabelList"/>
    <dgm:cxn modelId="{1184259B-E5EB-4C3D-9403-A4B300461FFF}" type="presOf" srcId="{8E8DE4A7-179F-4516-9721-E1FEACE03488}" destId="{DFF4F37D-E138-45B8-9D52-4E392A8C6C27}" srcOrd="0" destOrd="0" presId="urn:microsoft.com/office/officeart/2018/2/layout/IconLabelList"/>
    <dgm:cxn modelId="{033959D4-5574-415D-A0C1-6BF266D16555}" srcId="{428441D3-B644-4C85-9300-DDD063D26824}" destId="{8E8DE4A7-179F-4516-9721-E1FEACE03488}" srcOrd="0" destOrd="0" parTransId="{A20775EC-0429-48BA-80DE-418229CD758A}" sibTransId="{D6D1E584-CDF2-40FE-81D5-628A760AE048}"/>
    <dgm:cxn modelId="{A1102BBA-DD4E-472C-8149-BCB61028FC14}" type="presParOf" srcId="{2B3F44A7-21E9-4A4B-9172-6E844B0FA3A4}" destId="{601938A5-F480-4D8A-B05D-3776EAF57FF7}" srcOrd="0" destOrd="0" presId="urn:microsoft.com/office/officeart/2018/2/layout/IconLabelList"/>
    <dgm:cxn modelId="{CECCAE31-BF0B-40AA-82BC-35346BFFE59B}" type="presParOf" srcId="{601938A5-F480-4D8A-B05D-3776EAF57FF7}" destId="{43397D68-8EB3-4E4C-BFA2-8BC7D907919F}" srcOrd="0" destOrd="0" presId="urn:microsoft.com/office/officeart/2018/2/layout/IconLabelList"/>
    <dgm:cxn modelId="{41ED7426-16E4-4256-BDC5-093BD81FBC19}" type="presParOf" srcId="{601938A5-F480-4D8A-B05D-3776EAF57FF7}" destId="{6D6F826D-9FC5-4BD5-B8C8-D161CC22A931}" srcOrd="1" destOrd="0" presId="urn:microsoft.com/office/officeart/2018/2/layout/IconLabelList"/>
    <dgm:cxn modelId="{5EA234B8-1992-41E3-AD63-BDA0593A4085}" type="presParOf" srcId="{601938A5-F480-4D8A-B05D-3776EAF57FF7}" destId="{DFF4F37D-E138-45B8-9D52-4E392A8C6C27}" srcOrd="2" destOrd="0" presId="urn:microsoft.com/office/officeart/2018/2/layout/IconLabelList"/>
    <dgm:cxn modelId="{387FA2B3-2421-4F4F-92A9-5DBAE7210E1C}" type="presParOf" srcId="{2B3F44A7-21E9-4A4B-9172-6E844B0FA3A4}" destId="{0B2D2C92-306C-442D-8EAF-C40723EB1461}" srcOrd="1" destOrd="0" presId="urn:microsoft.com/office/officeart/2018/2/layout/IconLabelList"/>
    <dgm:cxn modelId="{42BA7C96-BC9E-4B8E-8D09-05272464ADA5}" type="presParOf" srcId="{2B3F44A7-21E9-4A4B-9172-6E844B0FA3A4}" destId="{0E5F940B-C9CA-4C7D-87E8-A2E0FF182531}" srcOrd="2" destOrd="0" presId="urn:microsoft.com/office/officeart/2018/2/layout/IconLabelList"/>
    <dgm:cxn modelId="{A349B1E7-33DC-48AE-86DC-6D9B330C86A2}" type="presParOf" srcId="{0E5F940B-C9CA-4C7D-87E8-A2E0FF182531}" destId="{6E4FE965-3F31-43D7-83DB-13C7CA7E6219}" srcOrd="0" destOrd="0" presId="urn:microsoft.com/office/officeart/2018/2/layout/IconLabelList"/>
    <dgm:cxn modelId="{ADC88880-2755-4971-BAE2-E4C8AA896B6B}" type="presParOf" srcId="{0E5F940B-C9CA-4C7D-87E8-A2E0FF182531}" destId="{28F4E857-8EBE-4A1F-BB28-63504AAB34C5}" srcOrd="1" destOrd="0" presId="urn:microsoft.com/office/officeart/2018/2/layout/IconLabelList"/>
    <dgm:cxn modelId="{9062FFD2-ABED-4A06-B400-DBEF4A3893AB}" type="presParOf" srcId="{0E5F940B-C9CA-4C7D-87E8-A2E0FF182531}" destId="{1CBC7FB2-1138-40CA-A427-865266D2A9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C1C538-8462-4AB8-8166-DAA9E47098A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D87857-77FE-4074-A40B-9CB598011B68}">
      <dgm:prSet/>
      <dgm:spPr/>
      <dgm:t>
        <a:bodyPr/>
        <a:lstStyle/>
        <a:p>
          <a:pPr>
            <a:defRPr cap="all"/>
          </a:pPr>
          <a:r>
            <a:rPr lang="en-US" cap="none" dirty="0"/>
            <a:t>The database </a:t>
          </a:r>
          <a:r>
            <a:rPr lang="en-US" b="1" cap="none" dirty="0"/>
            <a:t>can</a:t>
          </a:r>
          <a:r>
            <a:rPr lang="en-US" cap="none" dirty="0"/>
            <a:t> and </a:t>
          </a:r>
          <a:r>
            <a:rPr lang="en-US" b="1" cap="none" dirty="0"/>
            <a:t>will be </a:t>
          </a:r>
          <a:r>
            <a:rPr lang="en-US" cap="none" dirty="0"/>
            <a:t>failed over automatically between HA replicas for patching and maintenance.</a:t>
          </a:r>
        </a:p>
      </dgm:t>
    </dgm:pt>
    <dgm:pt modelId="{C7C54473-3954-4697-B459-C7D44717DAD7}" type="parTrans" cxnId="{52CEBA44-2B39-4FC8-B194-A0797E431FF5}">
      <dgm:prSet/>
      <dgm:spPr/>
      <dgm:t>
        <a:bodyPr/>
        <a:lstStyle/>
        <a:p>
          <a:endParaRPr lang="en-US"/>
        </a:p>
      </dgm:t>
    </dgm:pt>
    <dgm:pt modelId="{C98B6100-B9BF-4A93-9C9B-375F9642E39A}" type="sibTrans" cxnId="{52CEBA44-2B39-4FC8-B194-A0797E431FF5}">
      <dgm:prSet/>
      <dgm:spPr/>
      <dgm:t>
        <a:bodyPr/>
        <a:lstStyle/>
        <a:p>
          <a:endParaRPr lang="en-US"/>
        </a:p>
      </dgm:t>
    </dgm:pt>
    <dgm:pt modelId="{E7A1550B-B255-41BC-810F-B8BA90BD954F}">
      <dgm:prSet/>
      <dgm:spPr/>
      <dgm:t>
        <a:bodyPr/>
        <a:lstStyle/>
        <a:p>
          <a:pPr>
            <a:defRPr cap="all"/>
          </a:pPr>
          <a:r>
            <a:rPr lang="en-US" i="1" cap="none" dirty="0"/>
            <a:t>All</a:t>
          </a:r>
          <a:r>
            <a:rPr lang="en-US" cap="none" dirty="0"/>
            <a:t> apps need to have retry logic built in. </a:t>
          </a:r>
        </a:p>
      </dgm:t>
    </dgm:pt>
    <dgm:pt modelId="{A2B92560-27FF-44F6-924F-B7D0B816FE5D}" type="parTrans" cxnId="{AF30A91B-C51A-472C-A5FD-918C0EC907B3}">
      <dgm:prSet/>
      <dgm:spPr/>
      <dgm:t>
        <a:bodyPr/>
        <a:lstStyle/>
        <a:p>
          <a:endParaRPr lang="en-US"/>
        </a:p>
      </dgm:t>
    </dgm:pt>
    <dgm:pt modelId="{7371E449-B7CE-4C79-AE86-F960A738BEF9}" type="sibTrans" cxnId="{AF30A91B-C51A-472C-A5FD-918C0EC907B3}">
      <dgm:prSet/>
      <dgm:spPr/>
      <dgm:t>
        <a:bodyPr/>
        <a:lstStyle/>
        <a:p>
          <a:endParaRPr lang="en-US"/>
        </a:p>
      </dgm:t>
    </dgm:pt>
    <dgm:pt modelId="{3DB77FD7-07CF-4D65-8405-A5DFB81267B1}" type="pres">
      <dgm:prSet presAssocID="{84C1C538-8462-4AB8-8166-DAA9E47098AC}" presName="root" presStyleCnt="0">
        <dgm:presLayoutVars>
          <dgm:dir/>
          <dgm:resizeHandles val="exact"/>
        </dgm:presLayoutVars>
      </dgm:prSet>
      <dgm:spPr/>
    </dgm:pt>
    <dgm:pt modelId="{4602395C-9E3C-4725-A2AC-BAF6C8A2A0AC}" type="pres">
      <dgm:prSet presAssocID="{0CD87857-77FE-4074-A40B-9CB598011B68}" presName="compNode" presStyleCnt="0"/>
      <dgm:spPr/>
    </dgm:pt>
    <dgm:pt modelId="{B4ED6286-0E11-42E8-A3B9-4761EC549D7E}" type="pres">
      <dgm:prSet presAssocID="{0CD87857-77FE-4074-A40B-9CB598011B68}" presName="iconBgRect" presStyleLbl="bgShp" presStyleIdx="0" presStyleCnt="2"/>
      <dgm:spPr/>
    </dgm:pt>
    <dgm:pt modelId="{D7C6EA61-4B2E-47FB-9A88-DA8AA92DE884}" type="pres">
      <dgm:prSet presAssocID="{0CD87857-77FE-4074-A40B-9CB598011B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6F1393-B4B4-4AD3-9DEC-4B79B327D8A1}" type="pres">
      <dgm:prSet presAssocID="{0CD87857-77FE-4074-A40B-9CB598011B68}" presName="spaceRect" presStyleCnt="0"/>
      <dgm:spPr/>
    </dgm:pt>
    <dgm:pt modelId="{74E9DCBF-A304-41C3-BC45-DE520E332AF3}" type="pres">
      <dgm:prSet presAssocID="{0CD87857-77FE-4074-A40B-9CB598011B68}" presName="textRect" presStyleLbl="revTx" presStyleIdx="0" presStyleCnt="2">
        <dgm:presLayoutVars>
          <dgm:chMax val="1"/>
          <dgm:chPref val="1"/>
        </dgm:presLayoutVars>
      </dgm:prSet>
      <dgm:spPr/>
    </dgm:pt>
    <dgm:pt modelId="{CCF3266A-7713-4186-94E0-71011AEFFEDE}" type="pres">
      <dgm:prSet presAssocID="{C98B6100-B9BF-4A93-9C9B-375F9642E39A}" presName="sibTrans" presStyleCnt="0"/>
      <dgm:spPr/>
    </dgm:pt>
    <dgm:pt modelId="{7DC62688-727B-4130-9F69-D57C15CC6AB0}" type="pres">
      <dgm:prSet presAssocID="{E7A1550B-B255-41BC-810F-B8BA90BD954F}" presName="compNode" presStyleCnt="0"/>
      <dgm:spPr/>
    </dgm:pt>
    <dgm:pt modelId="{C43B6BF7-9BCC-43F2-982A-6EDD5CF3FB1D}" type="pres">
      <dgm:prSet presAssocID="{E7A1550B-B255-41BC-810F-B8BA90BD954F}" presName="iconBgRect" presStyleLbl="bgShp" presStyleIdx="1" presStyleCnt="2"/>
      <dgm:spPr/>
    </dgm:pt>
    <dgm:pt modelId="{029B6D3B-A376-4015-91DE-85AA3BAAA0A3}" type="pres">
      <dgm:prSet presAssocID="{E7A1550B-B255-41BC-810F-B8BA90BD95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B9508E-EE5B-4CA6-A646-335A61D78187}" type="pres">
      <dgm:prSet presAssocID="{E7A1550B-B255-41BC-810F-B8BA90BD954F}" presName="spaceRect" presStyleCnt="0"/>
      <dgm:spPr/>
    </dgm:pt>
    <dgm:pt modelId="{124DAAAA-2AAB-4D44-B7A1-F4441C240C6F}" type="pres">
      <dgm:prSet presAssocID="{E7A1550B-B255-41BC-810F-B8BA90BD954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30A91B-C51A-472C-A5FD-918C0EC907B3}" srcId="{84C1C538-8462-4AB8-8166-DAA9E47098AC}" destId="{E7A1550B-B255-41BC-810F-B8BA90BD954F}" srcOrd="1" destOrd="0" parTransId="{A2B92560-27FF-44F6-924F-B7D0B816FE5D}" sibTransId="{7371E449-B7CE-4C79-AE86-F960A738BEF9}"/>
    <dgm:cxn modelId="{EE48BB2B-5A03-4BF1-ADDB-9BE7303956C5}" type="presOf" srcId="{E7A1550B-B255-41BC-810F-B8BA90BD954F}" destId="{124DAAAA-2AAB-4D44-B7A1-F4441C240C6F}" srcOrd="0" destOrd="0" presId="urn:microsoft.com/office/officeart/2018/5/layout/IconCircleLabelList"/>
    <dgm:cxn modelId="{52CEBA44-2B39-4FC8-B194-A0797E431FF5}" srcId="{84C1C538-8462-4AB8-8166-DAA9E47098AC}" destId="{0CD87857-77FE-4074-A40B-9CB598011B68}" srcOrd="0" destOrd="0" parTransId="{C7C54473-3954-4697-B459-C7D44717DAD7}" sibTransId="{C98B6100-B9BF-4A93-9C9B-375F9642E39A}"/>
    <dgm:cxn modelId="{AC09C36C-BC67-4589-B901-7328C73F6D4D}" type="presOf" srcId="{84C1C538-8462-4AB8-8166-DAA9E47098AC}" destId="{3DB77FD7-07CF-4D65-8405-A5DFB81267B1}" srcOrd="0" destOrd="0" presId="urn:microsoft.com/office/officeart/2018/5/layout/IconCircleLabelList"/>
    <dgm:cxn modelId="{39E64394-BA68-41F3-976A-E41CA95D139A}" type="presOf" srcId="{0CD87857-77FE-4074-A40B-9CB598011B68}" destId="{74E9DCBF-A304-41C3-BC45-DE520E332AF3}" srcOrd="0" destOrd="0" presId="urn:microsoft.com/office/officeart/2018/5/layout/IconCircleLabelList"/>
    <dgm:cxn modelId="{A7BBCFD2-11B6-439F-8F48-A999539F7895}" type="presParOf" srcId="{3DB77FD7-07CF-4D65-8405-A5DFB81267B1}" destId="{4602395C-9E3C-4725-A2AC-BAF6C8A2A0AC}" srcOrd="0" destOrd="0" presId="urn:microsoft.com/office/officeart/2018/5/layout/IconCircleLabelList"/>
    <dgm:cxn modelId="{EB20236F-2EFA-46E4-A498-D30923149614}" type="presParOf" srcId="{4602395C-9E3C-4725-A2AC-BAF6C8A2A0AC}" destId="{B4ED6286-0E11-42E8-A3B9-4761EC549D7E}" srcOrd="0" destOrd="0" presId="urn:microsoft.com/office/officeart/2018/5/layout/IconCircleLabelList"/>
    <dgm:cxn modelId="{AC6EA848-F259-4220-A499-37115950DEE7}" type="presParOf" srcId="{4602395C-9E3C-4725-A2AC-BAF6C8A2A0AC}" destId="{D7C6EA61-4B2E-47FB-9A88-DA8AA92DE884}" srcOrd="1" destOrd="0" presId="urn:microsoft.com/office/officeart/2018/5/layout/IconCircleLabelList"/>
    <dgm:cxn modelId="{77142394-86DF-4228-873F-E76D27C03521}" type="presParOf" srcId="{4602395C-9E3C-4725-A2AC-BAF6C8A2A0AC}" destId="{DD6F1393-B4B4-4AD3-9DEC-4B79B327D8A1}" srcOrd="2" destOrd="0" presId="urn:microsoft.com/office/officeart/2018/5/layout/IconCircleLabelList"/>
    <dgm:cxn modelId="{2FA051CC-7F0F-4075-AD30-5208FA3061DB}" type="presParOf" srcId="{4602395C-9E3C-4725-A2AC-BAF6C8A2A0AC}" destId="{74E9DCBF-A304-41C3-BC45-DE520E332AF3}" srcOrd="3" destOrd="0" presId="urn:microsoft.com/office/officeart/2018/5/layout/IconCircleLabelList"/>
    <dgm:cxn modelId="{EBE9D526-AEE2-4C84-8D9D-20EE575E80CB}" type="presParOf" srcId="{3DB77FD7-07CF-4D65-8405-A5DFB81267B1}" destId="{CCF3266A-7713-4186-94E0-71011AEFFEDE}" srcOrd="1" destOrd="0" presId="urn:microsoft.com/office/officeart/2018/5/layout/IconCircleLabelList"/>
    <dgm:cxn modelId="{BD39E8DF-AF6D-4D55-9ACC-3DE2EAF2372E}" type="presParOf" srcId="{3DB77FD7-07CF-4D65-8405-A5DFB81267B1}" destId="{7DC62688-727B-4130-9F69-D57C15CC6AB0}" srcOrd="2" destOrd="0" presId="urn:microsoft.com/office/officeart/2018/5/layout/IconCircleLabelList"/>
    <dgm:cxn modelId="{F827DEBA-5AD5-44C6-AE3F-F507C004A497}" type="presParOf" srcId="{7DC62688-727B-4130-9F69-D57C15CC6AB0}" destId="{C43B6BF7-9BCC-43F2-982A-6EDD5CF3FB1D}" srcOrd="0" destOrd="0" presId="urn:microsoft.com/office/officeart/2018/5/layout/IconCircleLabelList"/>
    <dgm:cxn modelId="{1DC778F6-787A-4920-9A06-A7F884B0B15B}" type="presParOf" srcId="{7DC62688-727B-4130-9F69-D57C15CC6AB0}" destId="{029B6D3B-A376-4015-91DE-85AA3BAAA0A3}" srcOrd="1" destOrd="0" presId="urn:microsoft.com/office/officeart/2018/5/layout/IconCircleLabelList"/>
    <dgm:cxn modelId="{08F5DA65-29AD-4933-9685-63E319F2E57D}" type="presParOf" srcId="{7DC62688-727B-4130-9F69-D57C15CC6AB0}" destId="{E3B9508E-EE5B-4CA6-A646-335A61D78187}" srcOrd="2" destOrd="0" presId="urn:microsoft.com/office/officeart/2018/5/layout/IconCircleLabelList"/>
    <dgm:cxn modelId="{1D43B582-CBC4-4556-8FA6-0BFDFF62DF45}" type="presParOf" srcId="{7DC62688-727B-4130-9F69-D57C15CC6AB0}" destId="{124DAAAA-2AAB-4D44-B7A1-F4441C240C6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D2B816-0856-4374-9714-9C20C270A9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70D78-B2F4-4CC8-A3CF-B5133E16AD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app has one database </a:t>
          </a:r>
        </a:p>
      </dgm:t>
    </dgm:pt>
    <dgm:pt modelId="{37D186F3-2151-4206-A8AE-EAAAA2A1242F}" type="parTrans" cxnId="{5F671453-8C44-40D1-94CF-232648DC2504}">
      <dgm:prSet/>
      <dgm:spPr/>
      <dgm:t>
        <a:bodyPr/>
        <a:lstStyle/>
        <a:p>
          <a:endParaRPr lang="en-US"/>
        </a:p>
      </dgm:t>
    </dgm:pt>
    <dgm:pt modelId="{B56BDC2A-45B9-4B46-A24B-ECC146C6FB94}" type="sibTrans" cxnId="{5F671453-8C44-40D1-94CF-232648DC2504}">
      <dgm:prSet/>
      <dgm:spPr/>
      <dgm:t>
        <a:bodyPr/>
        <a:lstStyle/>
        <a:p>
          <a:endParaRPr lang="en-US"/>
        </a:p>
      </dgm:t>
    </dgm:pt>
    <dgm:pt modelId="{552FA0D7-BCDF-41A0-922B-C29578C36A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app can benefit from one or more readable secondary replicas </a:t>
          </a:r>
        </a:p>
      </dgm:t>
    </dgm:pt>
    <dgm:pt modelId="{F9E6C158-932D-4632-8E61-DD412AEB3EF7}" type="parTrans" cxnId="{C34765A8-0F21-48BF-B639-73B63148DB1B}">
      <dgm:prSet/>
      <dgm:spPr/>
      <dgm:t>
        <a:bodyPr/>
        <a:lstStyle/>
        <a:p>
          <a:endParaRPr lang="en-US"/>
        </a:p>
      </dgm:t>
    </dgm:pt>
    <dgm:pt modelId="{5F37AD11-F388-40E3-A40A-F6D3A67C59B9}" type="sibTrans" cxnId="{C34765A8-0F21-48BF-B639-73B63148DB1B}">
      <dgm:prSet/>
      <dgm:spPr/>
      <dgm:t>
        <a:bodyPr/>
        <a:lstStyle/>
        <a:p>
          <a:endParaRPr lang="en-US"/>
        </a:p>
      </dgm:t>
    </dgm:pt>
    <dgm:pt modelId="{1DD5EC61-6D0C-4B90-AD33-82ECB0EB3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RTO is high enough to allow for manual failover to the replica and time to update the connection string </a:t>
          </a:r>
        </a:p>
      </dgm:t>
    </dgm:pt>
    <dgm:pt modelId="{911FAD34-B6F1-445C-8006-4D3356EDB853}" type="parTrans" cxnId="{F2EFE00A-9B3B-45B2-AA2C-7020DDBFFD3A}">
      <dgm:prSet/>
      <dgm:spPr/>
      <dgm:t>
        <a:bodyPr/>
        <a:lstStyle/>
        <a:p>
          <a:endParaRPr lang="en-US"/>
        </a:p>
      </dgm:t>
    </dgm:pt>
    <dgm:pt modelId="{541E03B2-AF82-4479-B642-464AAE0FD161}" type="sibTrans" cxnId="{F2EFE00A-9B3B-45B2-AA2C-7020DDBFFD3A}">
      <dgm:prSet/>
      <dgm:spPr/>
      <dgm:t>
        <a:bodyPr/>
        <a:lstStyle/>
        <a:p>
          <a:endParaRPr lang="en-US"/>
        </a:p>
      </dgm:t>
    </dgm:pt>
    <dgm:pt modelId="{2E6B621A-26D1-4DA5-90B2-21ED8EA8FF53}" type="pres">
      <dgm:prSet presAssocID="{57D2B816-0856-4374-9714-9C20C270A9F8}" presName="root" presStyleCnt="0">
        <dgm:presLayoutVars>
          <dgm:dir/>
          <dgm:resizeHandles val="exact"/>
        </dgm:presLayoutVars>
      </dgm:prSet>
      <dgm:spPr/>
    </dgm:pt>
    <dgm:pt modelId="{91C5890C-7D05-4C9E-B02B-F321A03DDEE4}" type="pres">
      <dgm:prSet presAssocID="{4F170D78-B2F4-4CC8-A3CF-B5133E16ADB9}" presName="compNode" presStyleCnt="0"/>
      <dgm:spPr/>
    </dgm:pt>
    <dgm:pt modelId="{47D8E00D-39C9-4C17-A15F-2002DB633944}" type="pres">
      <dgm:prSet presAssocID="{4F170D78-B2F4-4CC8-A3CF-B5133E16ADB9}" presName="bgRect" presStyleLbl="bgShp" presStyleIdx="0" presStyleCnt="3"/>
      <dgm:spPr/>
    </dgm:pt>
    <dgm:pt modelId="{8104963D-42AA-45E8-A00A-21D90B7B9426}" type="pres">
      <dgm:prSet presAssocID="{4F170D78-B2F4-4CC8-A3CF-B5133E16AD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12E473D1-2ADC-452A-AC5E-D6844C8DFF6D}" type="pres">
      <dgm:prSet presAssocID="{4F170D78-B2F4-4CC8-A3CF-B5133E16ADB9}" presName="spaceRect" presStyleCnt="0"/>
      <dgm:spPr/>
    </dgm:pt>
    <dgm:pt modelId="{ECAD34E4-14A8-420D-BA76-16D7D0B87E5A}" type="pres">
      <dgm:prSet presAssocID="{4F170D78-B2F4-4CC8-A3CF-B5133E16ADB9}" presName="parTx" presStyleLbl="revTx" presStyleIdx="0" presStyleCnt="3">
        <dgm:presLayoutVars>
          <dgm:chMax val="0"/>
          <dgm:chPref val="0"/>
        </dgm:presLayoutVars>
      </dgm:prSet>
      <dgm:spPr/>
    </dgm:pt>
    <dgm:pt modelId="{D09FDCF7-0B21-4534-ADAB-60379E98F843}" type="pres">
      <dgm:prSet presAssocID="{B56BDC2A-45B9-4B46-A24B-ECC146C6FB94}" presName="sibTrans" presStyleCnt="0"/>
      <dgm:spPr/>
    </dgm:pt>
    <dgm:pt modelId="{7FFACCFB-94A7-41EC-A72E-6602E54C050C}" type="pres">
      <dgm:prSet presAssocID="{552FA0D7-BCDF-41A0-922B-C29578C36A26}" presName="compNode" presStyleCnt="0"/>
      <dgm:spPr/>
    </dgm:pt>
    <dgm:pt modelId="{D8BDC0A7-662B-46CA-BDB8-F9F708AAFF82}" type="pres">
      <dgm:prSet presAssocID="{552FA0D7-BCDF-41A0-922B-C29578C36A26}" presName="bgRect" presStyleLbl="bgShp" presStyleIdx="1" presStyleCnt="3"/>
      <dgm:spPr/>
    </dgm:pt>
    <dgm:pt modelId="{9D8F54F2-77F2-461C-B9C5-8AFB7E8084EC}" type="pres">
      <dgm:prSet presAssocID="{552FA0D7-BCDF-41A0-922B-C29578C36A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87C69DB-0644-4C9C-8F44-B4F7021E2F19}" type="pres">
      <dgm:prSet presAssocID="{552FA0D7-BCDF-41A0-922B-C29578C36A26}" presName="spaceRect" presStyleCnt="0"/>
      <dgm:spPr/>
    </dgm:pt>
    <dgm:pt modelId="{F31286D2-CEF7-437D-BF75-56BAADF783F9}" type="pres">
      <dgm:prSet presAssocID="{552FA0D7-BCDF-41A0-922B-C29578C36A26}" presName="parTx" presStyleLbl="revTx" presStyleIdx="1" presStyleCnt="3">
        <dgm:presLayoutVars>
          <dgm:chMax val="0"/>
          <dgm:chPref val="0"/>
        </dgm:presLayoutVars>
      </dgm:prSet>
      <dgm:spPr/>
    </dgm:pt>
    <dgm:pt modelId="{8F781F42-B570-4882-886F-08E40A66CF47}" type="pres">
      <dgm:prSet presAssocID="{5F37AD11-F388-40E3-A40A-F6D3A67C59B9}" presName="sibTrans" presStyleCnt="0"/>
      <dgm:spPr/>
    </dgm:pt>
    <dgm:pt modelId="{1BC8BC35-B504-4D92-BD95-83BA46B7DF92}" type="pres">
      <dgm:prSet presAssocID="{1DD5EC61-6D0C-4B90-AD33-82ECB0EB3E02}" presName="compNode" presStyleCnt="0"/>
      <dgm:spPr/>
    </dgm:pt>
    <dgm:pt modelId="{294A7101-0218-47EC-B926-0C83DAF72A87}" type="pres">
      <dgm:prSet presAssocID="{1DD5EC61-6D0C-4B90-AD33-82ECB0EB3E02}" presName="bgRect" presStyleLbl="bgShp" presStyleIdx="2" presStyleCnt="3"/>
      <dgm:spPr/>
    </dgm:pt>
    <dgm:pt modelId="{765ADF9D-6BE4-4785-A73A-E0AD1C290988}" type="pres">
      <dgm:prSet presAssocID="{1DD5EC61-6D0C-4B90-AD33-82ECB0EB3E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3FA72CCB-E7B7-4B3A-A23C-70A3F4E8D485}" type="pres">
      <dgm:prSet presAssocID="{1DD5EC61-6D0C-4B90-AD33-82ECB0EB3E02}" presName="spaceRect" presStyleCnt="0"/>
      <dgm:spPr/>
    </dgm:pt>
    <dgm:pt modelId="{FBE6F10B-CC7B-41A7-BD00-32D1DDA9002E}" type="pres">
      <dgm:prSet presAssocID="{1DD5EC61-6D0C-4B90-AD33-82ECB0EB3E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EFE00A-9B3B-45B2-AA2C-7020DDBFFD3A}" srcId="{57D2B816-0856-4374-9714-9C20C270A9F8}" destId="{1DD5EC61-6D0C-4B90-AD33-82ECB0EB3E02}" srcOrd="2" destOrd="0" parTransId="{911FAD34-B6F1-445C-8006-4D3356EDB853}" sibTransId="{541E03B2-AF82-4479-B642-464AAE0FD161}"/>
    <dgm:cxn modelId="{5B614518-0398-48EF-B86E-67E11FFA9397}" type="presOf" srcId="{1DD5EC61-6D0C-4B90-AD33-82ECB0EB3E02}" destId="{FBE6F10B-CC7B-41A7-BD00-32D1DDA9002E}" srcOrd="0" destOrd="0" presId="urn:microsoft.com/office/officeart/2018/2/layout/IconVerticalSolidList"/>
    <dgm:cxn modelId="{5F671453-8C44-40D1-94CF-232648DC2504}" srcId="{57D2B816-0856-4374-9714-9C20C270A9F8}" destId="{4F170D78-B2F4-4CC8-A3CF-B5133E16ADB9}" srcOrd="0" destOrd="0" parTransId="{37D186F3-2151-4206-A8AE-EAAAA2A1242F}" sibTransId="{B56BDC2A-45B9-4B46-A24B-ECC146C6FB94}"/>
    <dgm:cxn modelId="{C34765A8-0F21-48BF-B639-73B63148DB1B}" srcId="{57D2B816-0856-4374-9714-9C20C270A9F8}" destId="{552FA0D7-BCDF-41A0-922B-C29578C36A26}" srcOrd="1" destOrd="0" parTransId="{F9E6C158-932D-4632-8E61-DD412AEB3EF7}" sibTransId="{5F37AD11-F388-40E3-A40A-F6D3A67C59B9}"/>
    <dgm:cxn modelId="{84180AC3-A823-44EF-A1C9-24AF3A316E87}" type="presOf" srcId="{552FA0D7-BCDF-41A0-922B-C29578C36A26}" destId="{F31286D2-CEF7-437D-BF75-56BAADF783F9}" srcOrd="0" destOrd="0" presId="urn:microsoft.com/office/officeart/2018/2/layout/IconVerticalSolidList"/>
    <dgm:cxn modelId="{8076A3C8-E13E-4A11-BF1D-1D7DB3B46367}" type="presOf" srcId="{4F170D78-B2F4-4CC8-A3CF-B5133E16ADB9}" destId="{ECAD34E4-14A8-420D-BA76-16D7D0B87E5A}" srcOrd="0" destOrd="0" presId="urn:microsoft.com/office/officeart/2018/2/layout/IconVerticalSolidList"/>
    <dgm:cxn modelId="{0BDD9BF3-31A4-448C-9FF2-8C9902E32916}" type="presOf" srcId="{57D2B816-0856-4374-9714-9C20C270A9F8}" destId="{2E6B621A-26D1-4DA5-90B2-21ED8EA8FF53}" srcOrd="0" destOrd="0" presId="urn:microsoft.com/office/officeart/2018/2/layout/IconVerticalSolidList"/>
    <dgm:cxn modelId="{DE72AEC4-006A-474E-8C02-A9FF52D1DE7D}" type="presParOf" srcId="{2E6B621A-26D1-4DA5-90B2-21ED8EA8FF53}" destId="{91C5890C-7D05-4C9E-B02B-F321A03DDEE4}" srcOrd="0" destOrd="0" presId="urn:microsoft.com/office/officeart/2018/2/layout/IconVerticalSolidList"/>
    <dgm:cxn modelId="{2778FDF9-E645-4308-9527-CE1FBF939958}" type="presParOf" srcId="{91C5890C-7D05-4C9E-B02B-F321A03DDEE4}" destId="{47D8E00D-39C9-4C17-A15F-2002DB633944}" srcOrd="0" destOrd="0" presId="urn:microsoft.com/office/officeart/2018/2/layout/IconVerticalSolidList"/>
    <dgm:cxn modelId="{A4681B69-9CDD-453C-87E5-6C8E02ED3EF0}" type="presParOf" srcId="{91C5890C-7D05-4C9E-B02B-F321A03DDEE4}" destId="{8104963D-42AA-45E8-A00A-21D90B7B9426}" srcOrd="1" destOrd="0" presId="urn:microsoft.com/office/officeart/2018/2/layout/IconVerticalSolidList"/>
    <dgm:cxn modelId="{46E4828D-0E0A-467C-AB15-67EF708471E5}" type="presParOf" srcId="{91C5890C-7D05-4C9E-B02B-F321A03DDEE4}" destId="{12E473D1-2ADC-452A-AC5E-D6844C8DFF6D}" srcOrd="2" destOrd="0" presId="urn:microsoft.com/office/officeart/2018/2/layout/IconVerticalSolidList"/>
    <dgm:cxn modelId="{FED947B0-F970-42FC-87FD-27E3267915E0}" type="presParOf" srcId="{91C5890C-7D05-4C9E-B02B-F321A03DDEE4}" destId="{ECAD34E4-14A8-420D-BA76-16D7D0B87E5A}" srcOrd="3" destOrd="0" presId="urn:microsoft.com/office/officeart/2018/2/layout/IconVerticalSolidList"/>
    <dgm:cxn modelId="{94D153E5-335E-43F1-A61C-6D82A0694385}" type="presParOf" srcId="{2E6B621A-26D1-4DA5-90B2-21ED8EA8FF53}" destId="{D09FDCF7-0B21-4534-ADAB-60379E98F843}" srcOrd="1" destOrd="0" presId="urn:microsoft.com/office/officeart/2018/2/layout/IconVerticalSolidList"/>
    <dgm:cxn modelId="{79AE8E50-01C8-4B10-A9AB-4E97C6E00900}" type="presParOf" srcId="{2E6B621A-26D1-4DA5-90B2-21ED8EA8FF53}" destId="{7FFACCFB-94A7-41EC-A72E-6602E54C050C}" srcOrd="2" destOrd="0" presId="urn:microsoft.com/office/officeart/2018/2/layout/IconVerticalSolidList"/>
    <dgm:cxn modelId="{6CD5583C-5AFF-48FD-9191-B0029CE46726}" type="presParOf" srcId="{7FFACCFB-94A7-41EC-A72E-6602E54C050C}" destId="{D8BDC0A7-662B-46CA-BDB8-F9F708AAFF82}" srcOrd="0" destOrd="0" presId="urn:microsoft.com/office/officeart/2018/2/layout/IconVerticalSolidList"/>
    <dgm:cxn modelId="{935A8ACE-E548-4D29-BF01-A57FDBCEADC9}" type="presParOf" srcId="{7FFACCFB-94A7-41EC-A72E-6602E54C050C}" destId="{9D8F54F2-77F2-461C-B9C5-8AFB7E8084EC}" srcOrd="1" destOrd="0" presId="urn:microsoft.com/office/officeart/2018/2/layout/IconVerticalSolidList"/>
    <dgm:cxn modelId="{46B61E9A-6D66-4FD6-8510-DB506D8AF5D0}" type="presParOf" srcId="{7FFACCFB-94A7-41EC-A72E-6602E54C050C}" destId="{A87C69DB-0644-4C9C-8F44-B4F7021E2F19}" srcOrd="2" destOrd="0" presId="urn:microsoft.com/office/officeart/2018/2/layout/IconVerticalSolidList"/>
    <dgm:cxn modelId="{87DF68CE-9918-4970-AF19-0A2FF8E33C31}" type="presParOf" srcId="{7FFACCFB-94A7-41EC-A72E-6602E54C050C}" destId="{F31286D2-CEF7-437D-BF75-56BAADF783F9}" srcOrd="3" destOrd="0" presId="urn:microsoft.com/office/officeart/2018/2/layout/IconVerticalSolidList"/>
    <dgm:cxn modelId="{FB10F762-DC1F-427E-BD26-FA43B54BBD7A}" type="presParOf" srcId="{2E6B621A-26D1-4DA5-90B2-21ED8EA8FF53}" destId="{8F781F42-B570-4882-886F-08E40A66CF47}" srcOrd="3" destOrd="0" presId="urn:microsoft.com/office/officeart/2018/2/layout/IconVerticalSolidList"/>
    <dgm:cxn modelId="{42137773-903F-42A6-BF03-F5EAE6A1CDD4}" type="presParOf" srcId="{2E6B621A-26D1-4DA5-90B2-21ED8EA8FF53}" destId="{1BC8BC35-B504-4D92-BD95-83BA46B7DF92}" srcOrd="4" destOrd="0" presId="urn:microsoft.com/office/officeart/2018/2/layout/IconVerticalSolidList"/>
    <dgm:cxn modelId="{F2B69DBD-7C67-4739-AABE-AC19131AFA83}" type="presParOf" srcId="{1BC8BC35-B504-4D92-BD95-83BA46B7DF92}" destId="{294A7101-0218-47EC-B926-0C83DAF72A87}" srcOrd="0" destOrd="0" presId="urn:microsoft.com/office/officeart/2018/2/layout/IconVerticalSolidList"/>
    <dgm:cxn modelId="{57522C04-6A1F-45D2-92E0-8E5111FECF7A}" type="presParOf" srcId="{1BC8BC35-B504-4D92-BD95-83BA46B7DF92}" destId="{765ADF9D-6BE4-4785-A73A-E0AD1C290988}" srcOrd="1" destOrd="0" presId="urn:microsoft.com/office/officeart/2018/2/layout/IconVerticalSolidList"/>
    <dgm:cxn modelId="{7FC9782F-C3F0-45B6-A4CF-326B65FDDAA8}" type="presParOf" srcId="{1BC8BC35-B504-4D92-BD95-83BA46B7DF92}" destId="{3FA72CCB-E7B7-4B3A-A23C-70A3F4E8D485}" srcOrd="2" destOrd="0" presId="urn:microsoft.com/office/officeart/2018/2/layout/IconVerticalSolidList"/>
    <dgm:cxn modelId="{4427AD27-6836-4697-8B8A-9592514FB8C5}" type="presParOf" srcId="{1BC8BC35-B504-4D92-BD95-83BA46B7DF92}" destId="{FBE6F10B-CC7B-41A7-BD00-32D1DDA900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9BD4DD-BEC8-41E0-8496-C4C214448C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4796A-B4C1-4142-934E-BCC7272F5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 has multiple databases that need to fail over together </a:t>
          </a:r>
        </a:p>
      </dgm:t>
    </dgm:pt>
    <dgm:pt modelId="{BC404BFD-13C6-43F8-A8CC-2C69D8AB9B56}" type="parTrans" cxnId="{02CFFC36-4AEC-4DFC-8437-AA58014440A1}">
      <dgm:prSet/>
      <dgm:spPr/>
      <dgm:t>
        <a:bodyPr/>
        <a:lstStyle/>
        <a:p>
          <a:endParaRPr lang="en-US"/>
        </a:p>
      </dgm:t>
    </dgm:pt>
    <dgm:pt modelId="{9B19F6D8-709E-470A-9BF6-241F5EF00390}" type="sibTrans" cxnId="{02CFFC36-4AEC-4DFC-8437-AA58014440A1}">
      <dgm:prSet/>
      <dgm:spPr/>
      <dgm:t>
        <a:bodyPr/>
        <a:lstStyle/>
        <a:p>
          <a:endParaRPr lang="en-US"/>
        </a:p>
      </dgm:t>
    </dgm:pt>
    <dgm:pt modelId="{08BAAA6C-AC74-469A-9EAF-E4D6BE562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RTO is low enough that failover must be automatic and the connection string can’t be updated manually </a:t>
          </a:r>
        </a:p>
      </dgm:t>
    </dgm:pt>
    <dgm:pt modelId="{7D62C24C-FDD5-4BCE-91A8-0E9515032BC3}" type="parTrans" cxnId="{D915A640-7BB4-41C7-AF57-4AEA1857338F}">
      <dgm:prSet/>
      <dgm:spPr/>
      <dgm:t>
        <a:bodyPr/>
        <a:lstStyle/>
        <a:p>
          <a:endParaRPr lang="en-US"/>
        </a:p>
      </dgm:t>
    </dgm:pt>
    <dgm:pt modelId="{84474A12-8874-41EB-98D7-B17DB6A01379}" type="sibTrans" cxnId="{D915A640-7BB4-41C7-AF57-4AEA1857338F}">
      <dgm:prSet/>
      <dgm:spPr/>
      <dgm:t>
        <a:bodyPr/>
        <a:lstStyle/>
        <a:p>
          <a:endParaRPr lang="en-US"/>
        </a:p>
      </dgm:t>
    </dgm:pt>
    <dgm:pt modelId="{A4393B59-B19C-4FC5-B031-C22A0BB6C6B1}" type="pres">
      <dgm:prSet presAssocID="{1B9BD4DD-BEC8-41E0-8496-C4C214448C64}" presName="root" presStyleCnt="0">
        <dgm:presLayoutVars>
          <dgm:dir/>
          <dgm:resizeHandles val="exact"/>
        </dgm:presLayoutVars>
      </dgm:prSet>
      <dgm:spPr/>
    </dgm:pt>
    <dgm:pt modelId="{28799C7F-626C-479C-BE56-EE7AD3A1A85B}" type="pres">
      <dgm:prSet presAssocID="{1CD4796A-B4C1-4142-934E-BCC7272F5F25}" presName="compNode" presStyleCnt="0"/>
      <dgm:spPr/>
    </dgm:pt>
    <dgm:pt modelId="{F25816D8-285C-4E6F-B2FA-9F437BC4A590}" type="pres">
      <dgm:prSet presAssocID="{1CD4796A-B4C1-4142-934E-BCC7272F5F25}" presName="bgRect" presStyleLbl="bgShp" presStyleIdx="0" presStyleCnt="2"/>
      <dgm:spPr/>
    </dgm:pt>
    <dgm:pt modelId="{D8471E1D-580E-4BFB-968B-C45BC79EC886}" type="pres">
      <dgm:prSet presAssocID="{1CD4796A-B4C1-4142-934E-BCC7272F5F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46EAE0-54B1-4CA9-ACFA-6105BAFDB06A}" type="pres">
      <dgm:prSet presAssocID="{1CD4796A-B4C1-4142-934E-BCC7272F5F25}" presName="spaceRect" presStyleCnt="0"/>
      <dgm:spPr/>
    </dgm:pt>
    <dgm:pt modelId="{BBD9A5C2-FB54-4B58-8E6C-080F0BE302F0}" type="pres">
      <dgm:prSet presAssocID="{1CD4796A-B4C1-4142-934E-BCC7272F5F25}" presName="parTx" presStyleLbl="revTx" presStyleIdx="0" presStyleCnt="2">
        <dgm:presLayoutVars>
          <dgm:chMax val="0"/>
          <dgm:chPref val="0"/>
        </dgm:presLayoutVars>
      </dgm:prSet>
      <dgm:spPr/>
    </dgm:pt>
    <dgm:pt modelId="{107A8B52-D978-4D8E-A496-60D828BF9307}" type="pres">
      <dgm:prSet presAssocID="{9B19F6D8-709E-470A-9BF6-241F5EF00390}" presName="sibTrans" presStyleCnt="0"/>
      <dgm:spPr/>
    </dgm:pt>
    <dgm:pt modelId="{A523E472-E0FA-488B-8BC7-E11386D55775}" type="pres">
      <dgm:prSet presAssocID="{08BAAA6C-AC74-469A-9EAF-E4D6BE562291}" presName="compNode" presStyleCnt="0"/>
      <dgm:spPr/>
    </dgm:pt>
    <dgm:pt modelId="{07123541-5DE6-4587-977F-1CE6CC92868B}" type="pres">
      <dgm:prSet presAssocID="{08BAAA6C-AC74-469A-9EAF-E4D6BE562291}" presName="bgRect" presStyleLbl="bgShp" presStyleIdx="1" presStyleCnt="2"/>
      <dgm:spPr/>
    </dgm:pt>
    <dgm:pt modelId="{D00CCE5A-4C0E-4643-8776-E6D056394BA6}" type="pres">
      <dgm:prSet presAssocID="{08BAAA6C-AC74-469A-9EAF-E4D6BE5622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93CBC13E-6F7E-44AE-8DD1-728F78B553F8}" type="pres">
      <dgm:prSet presAssocID="{08BAAA6C-AC74-469A-9EAF-E4D6BE562291}" presName="spaceRect" presStyleCnt="0"/>
      <dgm:spPr/>
    </dgm:pt>
    <dgm:pt modelId="{DA124BB8-45AA-4DD2-BD47-B5B59A14C750}" type="pres">
      <dgm:prSet presAssocID="{08BAAA6C-AC74-469A-9EAF-E4D6BE56229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2CFFC36-4AEC-4DFC-8437-AA58014440A1}" srcId="{1B9BD4DD-BEC8-41E0-8496-C4C214448C64}" destId="{1CD4796A-B4C1-4142-934E-BCC7272F5F25}" srcOrd="0" destOrd="0" parTransId="{BC404BFD-13C6-43F8-A8CC-2C69D8AB9B56}" sibTransId="{9B19F6D8-709E-470A-9BF6-241F5EF00390}"/>
    <dgm:cxn modelId="{49BE9939-F922-4F14-8D77-CB3DD39FDC8F}" type="presOf" srcId="{08BAAA6C-AC74-469A-9EAF-E4D6BE562291}" destId="{DA124BB8-45AA-4DD2-BD47-B5B59A14C750}" srcOrd="0" destOrd="0" presId="urn:microsoft.com/office/officeart/2018/2/layout/IconVerticalSolidList"/>
    <dgm:cxn modelId="{D915A640-7BB4-41C7-AF57-4AEA1857338F}" srcId="{1B9BD4DD-BEC8-41E0-8496-C4C214448C64}" destId="{08BAAA6C-AC74-469A-9EAF-E4D6BE562291}" srcOrd="1" destOrd="0" parTransId="{7D62C24C-FDD5-4BCE-91A8-0E9515032BC3}" sibTransId="{84474A12-8874-41EB-98D7-B17DB6A01379}"/>
    <dgm:cxn modelId="{0534944A-E496-415B-B0A5-0E13F46DF2A0}" type="presOf" srcId="{1CD4796A-B4C1-4142-934E-BCC7272F5F25}" destId="{BBD9A5C2-FB54-4B58-8E6C-080F0BE302F0}" srcOrd="0" destOrd="0" presId="urn:microsoft.com/office/officeart/2018/2/layout/IconVerticalSolidList"/>
    <dgm:cxn modelId="{414E10E3-FC03-4F80-8DDE-1EF2699320CC}" type="presOf" srcId="{1B9BD4DD-BEC8-41E0-8496-C4C214448C64}" destId="{A4393B59-B19C-4FC5-B031-C22A0BB6C6B1}" srcOrd="0" destOrd="0" presId="urn:microsoft.com/office/officeart/2018/2/layout/IconVerticalSolidList"/>
    <dgm:cxn modelId="{A3AAE31B-3C3F-4924-81E9-7F976072B64B}" type="presParOf" srcId="{A4393B59-B19C-4FC5-B031-C22A0BB6C6B1}" destId="{28799C7F-626C-479C-BE56-EE7AD3A1A85B}" srcOrd="0" destOrd="0" presId="urn:microsoft.com/office/officeart/2018/2/layout/IconVerticalSolidList"/>
    <dgm:cxn modelId="{BE40D9F8-FB17-441A-AAC4-D9E7B8B13809}" type="presParOf" srcId="{28799C7F-626C-479C-BE56-EE7AD3A1A85B}" destId="{F25816D8-285C-4E6F-B2FA-9F437BC4A590}" srcOrd="0" destOrd="0" presId="urn:microsoft.com/office/officeart/2018/2/layout/IconVerticalSolidList"/>
    <dgm:cxn modelId="{DB84A483-92FF-4B57-9566-F9A6E62A5BE7}" type="presParOf" srcId="{28799C7F-626C-479C-BE56-EE7AD3A1A85B}" destId="{D8471E1D-580E-4BFB-968B-C45BC79EC886}" srcOrd="1" destOrd="0" presId="urn:microsoft.com/office/officeart/2018/2/layout/IconVerticalSolidList"/>
    <dgm:cxn modelId="{67E04A48-44B5-46B7-98FD-7928AF02ED40}" type="presParOf" srcId="{28799C7F-626C-479C-BE56-EE7AD3A1A85B}" destId="{7246EAE0-54B1-4CA9-ACFA-6105BAFDB06A}" srcOrd="2" destOrd="0" presId="urn:microsoft.com/office/officeart/2018/2/layout/IconVerticalSolidList"/>
    <dgm:cxn modelId="{98211891-FBFF-45CD-941F-AA885D406098}" type="presParOf" srcId="{28799C7F-626C-479C-BE56-EE7AD3A1A85B}" destId="{BBD9A5C2-FB54-4B58-8E6C-080F0BE302F0}" srcOrd="3" destOrd="0" presId="urn:microsoft.com/office/officeart/2018/2/layout/IconVerticalSolidList"/>
    <dgm:cxn modelId="{307817AC-D613-4F20-858D-39673A3EA682}" type="presParOf" srcId="{A4393B59-B19C-4FC5-B031-C22A0BB6C6B1}" destId="{107A8B52-D978-4D8E-A496-60D828BF9307}" srcOrd="1" destOrd="0" presId="urn:microsoft.com/office/officeart/2018/2/layout/IconVerticalSolidList"/>
    <dgm:cxn modelId="{9F226AC1-720B-4A1A-AA5C-614A236B54AF}" type="presParOf" srcId="{A4393B59-B19C-4FC5-B031-C22A0BB6C6B1}" destId="{A523E472-E0FA-488B-8BC7-E11386D55775}" srcOrd="2" destOrd="0" presId="urn:microsoft.com/office/officeart/2018/2/layout/IconVerticalSolidList"/>
    <dgm:cxn modelId="{BDEFBD2A-466B-4F9D-BA3C-2ECEE43BCCFB}" type="presParOf" srcId="{A523E472-E0FA-488B-8BC7-E11386D55775}" destId="{07123541-5DE6-4587-977F-1CE6CC92868B}" srcOrd="0" destOrd="0" presId="urn:microsoft.com/office/officeart/2018/2/layout/IconVerticalSolidList"/>
    <dgm:cxn modelId="{E7989AD1-9B14-4EF0-93FA-AB7D7BE035CB}" type="presParOf" srcId="{A523E472-E0FA-488B-8BC7-E11386D55775}" destId="{D00CCE5A-4C0E-4643-8776-E6D056394BA6}" srcOrd="1" destOrd="0" presId="urn:microsoft.com/office/officeart/2018/2/layout/IconVerticalSolidList"/>
    <dgm:cxn modelId="{BBF8BCB6-2848-462D-9941-AF34BE97202C}" type="presParOf" srcId="{A523E472-E0FA-488B-8BC7-E11386D55775}" destId="{93CBC13E-6F7E-44AE-8DD1-728F78B553F8}" srcOrd="2" destOrd="0" presId="urn:microsoft.com/office/officeart/2018/2/layout/IconVerticalSolidList"/>
    <dgm:cxn modelId="{590C7E03-F9E3-44FE-8AF4-20AD70567FBA}" type="presParOf" srcId="{A523E472-E0FA-488B-8BC7-E11386D55775}" destId="{DA124BB8-45AA-4DD2-BD47-B5B59A14C7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FB8AC5-C4FA-4F88-85F9-E9B6BFD79B6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5F8980-94A8-40E2-BF85-FF6D731D56BE}">
      <dgm:prSet/>
      <dgm:spPr/>
      <dgm:t>
        <a:bodyPr/>
        <a:lstStyle/>
        <a:p>
          <a:r>
            <a:rPr lang="en-US"/>
            <a:t>Backups </a:t>
          </a:r>
        </a:p>
      </dgm:t>
    </dgm:pt>
    <dgm:pt modelId="{43067B7A-F271-4706-9113-9BF423C71734}" type="parTrans" cxnId="{5F9E987B-7483-4E5F-B8C4-0593E2B83EF4}">
      <dgm:prSet/>
      <dgm:spPr/>
      <dgm:t>
        <a:bodyPr/>
        <a:lstStyle/>
        <a:p>
          <a:endParaRPr lang="en-US"/>
        </a:p>
      </dgm:t>
    </dgm:pt>
    <dgm:pt modelId="{4B63778B-C38C-4C1C-88C3-7AEC776A927C}" type="sibTrans" cxnId="{5F9E987B-7483-4E5F-B8C4-0593E2B83EF4}">
      <dgm:prSet/>
      <dgm:spPr/>
      <dgm:t>
        <a:bodyPr/>
        <a:lstStyle/>
        <a:p>
          <a:endParaRPr lang="en-US"/>
        </a:p>
      </dgm:t>
    </dgm:pt>
    <dgm:pt modelId="{160EBC44-887B-46E1-B837-A826F07B2E61}">
      <dgm:prSet/>
      <dgm:spPr/>
      <dgm:t>
        <a:bodyPr/>
        <a:lstStyle/>
        <a:p>
          <a:r>
            <a:rPr lang="en-US" dirty="0"/>
            <a:t>Azure SQL Database automatically takes backups </a:t>
          </a:r>
        </a:p>
      </dgm:t>
    </dgm:pt>
    <dgm:pt modelId="{63794A3B-F5C2-4E16-A1B9-2DE6822247D4}" type="parTrans" cxnId="{EC0582A8-587A-464B-B1D4-5AAE1D651DC0}">
      <dgm:prSet/>
      <dgm:spPr/>
      <dgm:t>
        <a:bodyPr/>
        <a:lstStyle/>
        <a:p>
          <a:endParaRPr lang="en-US"/>
        </a:p>
      </dgm:t>
    </dgm:pt>
    <dgm:pt modelId="{D18DA593-8827-406D-A70F-4ED6FD7791D6}" type="sibTrans" cxnId="{EC0582A8-587A-464B-B1D4-5AAE1D651DC0}">
      <dgm:prSet/>
      <dgm:spPr/>
      <dgm:t>
        <a:bodyPr/>
        <a:lstStyle/>
        <a:p>
          <a:endParaRPr lang="en-US"/>
        </a:p>
      </dgm:t>
    </dgm:pt>
    <dgm:pt modelId="{C438E4B8-A20D-453B-904F-A5AC4874166D}">
      <dgm:prSet/>
      <dgm:spPr/>
      <dgm:t>
        <a:bodyPr/>
        <a:lstStyle/>
        <a:p>
          <a:r>
            <a:rPr lang="en-US"/>
            <a:t>Restores </a:t>
          </a:r>
        </a:p>
      </dgm:t>
    </dgm:pt>
    <dgm:pt modelId="{E1D3AD13-5EA7-4A14-B194-0D9C21D58734}" type="parTrans" cxnId="{264D477E-501A-4C11-A91B-E9B751293EA1}">
      <dgm:prSet/>
      <dgm:spPr/>
      <dgm:t>
        <a:bodyPr/>
        <a:lstStyle/>
        <a:p>
          <a:endParaRPr lang="en-US"/>
        </a:p>
      </dgm:t>
    </dgm:pt>
    <dgm:pt modelId="{7376BA67-A7AA-410D-85AD-19B51BF7F998}" type="sibTrans" cxnId="{264D477E-501A-4C11-A91B-E9B751293EA1}">
      <dgm:prSet/>
      <dgm:spPr/>
      <dgm:t>
        <a:bodyPr/>
        <a:lstStyle/>
        <a:p>
          <a:endParaRPr lang="en-US"/>
        </a:p>
      </dgm:t>
    </dgm:pt>
    <dgm:pt modelId="{0FA21BAC-A1C9-4321-B7D1-71562B6F8890}">
      <dgm:prSet/>
      <dgm:spPr/>
      <dgm:t>
        <a:bodyPr/>
        <a:lstStyle/>
        <a:p>
          <a:r>
            <a:rPr lang="en-US" dirty="0"/>
            <a:t>Azure SQL Database restores are simple – provide the date and time you want to restore to </a:t>
          </a:r>
        </a:p>
      </dgm:t>
    </dgm:pt>
    <dgm:pt modelId="{57C6311D-F709-48C0-80A1-03C7A1F0D516}" type="parTrans" cxnId="{068C70FE-F932-4F44-823C-AC64B3AE0957}">
      <dgm:prSet/>
      <dgm:spPr/>
      <dgm:t>
        <a:bodyPr/>
        <a:lstStyle/>
        <a:p>
          <a:endParaRPr lang="en-US"/>
        </a:p>
      </dgm:t>
    </dgm:pt>
    <dgm:pt modelId="{80D292C2-164B-4927-A163-B9B0E7DB04E7}" type="sibTrans" cxnId="{068C70FE-F932-4F44-823C-AC64B3AE0957}">
      <dgm:prSet/>
      <dgm:spPr/>
      <dgm:t>
        <a:bodyPr/>
        <a:lstStyle/>
        <a:p>
          <a:endParaRPr lang="en-US"/>
        </a:p>
      </dgm:t>
    </dgm:pt>
    <dgm:pt modelId="{C03C50E6-C15B-49FF-A4FD-588953C299B9}">
      <dgm:prSet/>
      <dgm:spPr/>
      <dgm:t>
        <a:bodyPr/>
        <a:lstStyle/>
        <a:p>
          <a:r>
            <a:rPr lang="en-US"/>
            <a:t>HA (High Availability) </a:t>
          </a:r>
        </a:p>
      </dgm:t>
    </dgm:pt>
    <dgm:pt modelId="{8956D448-FEC0-4D4E-8873-141045E0C47B}" type="parTrans" cxnId="{1EDBF26E-B1C3-467E-9256-75F3CB11E5A7}">
      <dgm:prSet/>
      <dgm:spPr/>
      <dgm:t>
        <a:bodyPr/>
        <a:lstStyle/>
        <a:p>
          <a:endParaRPr lang="en-US"/>
        </a:p>
      </dgm:t>
    </dgm:pt>
    <dgm:pt modelId="{5558CA6F-F51D-4C7B-A6AC-F79CDE84E3C1}" type="sibTrans" cxnId="{1EDBF26E-B1C3-467E-9256-75F3CB11E5A7}">
      <dgm:prSet/>
      <dgm:spPr/>
      <dgm:t>
        <a:bodyPr/>
        <a:lstStyle/>
        <a:p>
          <a:endParaRPr lang="en-US"/>
        </a:p>
      </dgm:t>
    </dgm:pt>
    <dgm:pt modelId="{8C8C9664-F738-4043-9866-50CDDD045C51}">
      <dgm:prSet/>
      <dgm:spPr/>
      <dgm:t>
        <a:bodyPr/>
        <a:lstStyle/>
        <a:p>
          <a:r>
            <a:rPr lang="en-US" dirty="0"/>
            <a:t>HA is built into every tier of Azure SQL Database  </a:t>
          </a:r>
        </a:p>
      </dgm:t>
    </dgm:pt>
    <dgm:pt modelId="{D77696C2-E1E7-4589-BCB5-A77B1427E58E}" type="parTrans" cxnId="{435703E0-1844-47B8-A8F7-1CC06F5A55C8}">
      <dgm:prSet/>
      <dgm:spPr/>
      <dgm:t>
        <a:bodyPr/>
        <a:lstStyle/>
        <a:p>
          <a:endParaRPr lang="en-US"/>
        </a:p>
      </dgm:t>
    </dgm:pt>
    <dgm:pt modelId="{73907E1C-E533-4E05-A05D-45A2400CE270}" type="sibTrans" cxnId="{435703E0-1844-47B8-A8F7-1CC06F5A55C8}">
      <dgm:prSet/>
      <dgm:spPr/>
      <dgm:t>
        <a:bodyPr/>
        <a:lstStyle/>
        <a:p>
          <a:endParaRPr lang="en-US"/>
        </a:p>
      </dgm:t>
    </dgm:pt>
    <dgm:pt modelId="{B74C2251-A510-4782-9F28-4F52A1C91DC1}">
      <dgm:prSet/>
      <dgm:spPr/>
      <dgm:t>
        <a:bodyPr/>
        <a:lstStyle/>
        <a:p>
          <a:r>
            <a:rPr lang="en-US"/>
            <a:t>DR (Disaster Recovery)</a:t>
          </a:r>
        </a:p>
      </dgm:t>
    </dgm:pt>
    <dgm:pt modelId="{6F9A282B-36CF-40EE-B7C8-58435C80DC2F}" type="parTrans" cxnId="{804DAFA1-B6D9-46E6-8D6D-9549A45FA531}">
      <dgm:prSet/>
      <dgm:spPr/>
      <dgm:t>
        <a:bodyPr/>
        <a:lstStyle/>
        <a:p>
          <a:endParaRPr lang="en-US"/>
        </a:p>
      </dgm:t>
    </dgm:pt>
    <dgm:pt modelId="{AE052962-579A-4BBC-A95E-CB91B853D6D9}" type="sibTrans" cxnId="{804DAFA1-B6D9-46E6-8D6D-9549A45FA531}">
      <dgm:prSet/>
      <dgm:spPr/>
      <dgm:t>
        <a:bodyPr/>
        <a:lstStyle/>
        <a:p>
          <a:endParaRPr lang="en-US"/>
        </a:p>
      </dgm:t>
    </dgm:pt>
    <dgm:pt modelId="{306A61C9-55EF-4161-A05A-0FCCD6E704F7}">
      <dgm:prSet/>
      <dgm:spPr/>
      <dgm:t>
        <a:bodyPr/>
        <a:lstStyle/>
        <a:p>
          <a:r>
            <a:rPr lang="en-US" dirty="0"/>
            <a:t>Active geo-replication for a single database </a:t>
          </a:r>
        </a:p>
      </dgm:t>
    </dgm:pt>
    <dgm:pt modelId="{C7433978-9644-4DEB-A96A-5BA0EAC74BD2}" type="parTrans" cxnId="{06559428-3910-4E95-816F-8503F49988F7}">
      <dgm:prSet/>
      <dgm:spPr/>
      <dgm:t>
        <a:bodyPr/>
        <a:lstStyle/>
        <a:p>
          <a:endParaRPr lang="en-US"/>
        </a:p>
      </dgm:t>
    </dgm:pt>
    <dgm:pt modelId="{BD3F9D64-73B1-4BBE-BC3B-7FF77409F4B2}" type="sibTrans" cxnId="{06559428-3910-4E95-816F-8503F49988F7}">
      <dgm:prSet/>
      <dgm:spPr/>
      <dgm:t>
        <a:bodyPr/>
        <a:lstStyle/>
        <a:p>
          <a:endParaRPr lang="en-US"/>
        </a:p>
      </dgm:t>
    </dgm:pt>
    <dgm:pt modelId="{C6F1524A-6081-4C17-B478-F14C043BDF54}">
      <dgm:prSet/>
      <dgm:spPr/>
      <dgm:t>
        <a:bodyPr/>
        <a:lstStyle/>
        <a:p>
          <a:r>
            <a:rPr lang="en-US" dirty="0"/>
            <a:t>Backups are stored in multiple regions </a:t>
          </a:r>
        </a:p>
      </dgm:t>
    </dgm:pt>
    <dgm:pt modelId="{CC18DBC2-33A3-4298-B457-C730B48665F2}" type="parTrans" cxnId="{6A57BFFA-7708-4D7B-A885-8264D32CCD8D}">
      <dgm:prSet/>
      <dgm:spPr/>
      <dgm:t>
        <a:bodyPr/>
        <a:lstStyle/>
        <a:p>
          <a:endParaRPr lang="en-US"/>
        </a:p>
      </dgm:t>
    </dgm:pt>
    <dgm:pt modelId="{3DE4E1F0-823E-4BAA-8469-59D1C0C9C1DB}" type="sibTrans" cxnId="{6A57BFFA-7708-4D7B-A885-8264D32CCD8D}">
      <dgm:prSet/>
      <dgm:spPr/>
      <dgm:t>
        <a:bodyPr/>
        <a:lstStyle/>
        <a:p>
          <a:endParaRPr lang="en-US"/>
        </a:p>
      </dgm:t>
    </dgm:pt>
    <dgm:pt modelId="{848B7583-C5A9-4438-BF3D-21CA1B4E7448}">
      <dgm:prSet/>
      <dgm:spPr/>
      <dgm:t>
        <a:bodyPr/>
        <a:lstStyle/>
        <a:p>
          <a:r>
            <a:rPr lang="en-US" dirty="0"/>
            <a:t>Failover groups at the SQL server level for multiple databases </a:t>
          </a:r>
        </a:p>
      </dgm:t>
    </dgm:pt>
    <dgm:pt modelId="{2CE1C9DA-27E9-46B4-8059-A5F1A68D7C49}" type="parTrans" cxnId="{03DCFBCC-D07E-4F22-92F6-F23D93E01338}">
      <dgm:prSet/>
      <dgm:spPr/>
      <dgm:t>
        <a:bodyPr/>
        <a:lstStyle/>
        <a:p>
          <a:endParaRPr lang="en-US"/>
        </a:p>
      </dgm:t>
    </dgm:pt>
    <dgm:pt modelId="{A2305DA1-27E6-42B9-B0F1-5106310B60DE}" type="sibTrans" cxnId="{03DCFBCC-D07E-4F22-92F6-F23D93E01338}">
      <dgm:prSet/>
      <dgm:spPr/>
      <dgm:t>
        <a:bodyPr/>
        <a:lstStyle/>
        <a:p>
          <a:endParaRPr lang="en-US"/>
        </a:p>
      </dgm:t>
    </dgm:pt>
    <dgm:pt modelId="{188C0B01-E77A-4D70-99C5-F337DCA9151B}" type="pres">
      <dgm:prSet presAssocID="{A7FB8AC5-C4FA-4F88-85F9-E9B6BFD79B66}" presName="linear" presStyleCnt="0">
        <dgm:presLayoutVars>
          <dgm:animLvl val="lvl"/>
          <dgm:resizeHandles val="exact"/>
        </dgm:presLayoutVars>
      </dgm:prSet>
      <dgm:spPr/>
    </dgm:pt>
    <dgm:pt modelId="{055D0564-70D6-488B-845E-4701CD2E7D3E}" type="pres">
      <dgm:prSet presAssocID="{AC5F8980-94A8-40E2-BF85-FF6D731D56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5A4925-B996-4C42-AA26-8FD2147B3479}" type="pres">
      <dgm:prSet presAssocID="{AC5F8980-94A8-40E2-BF85-FF6D731D56BE}" presName="childText" presStyleLbl="revTx" presStyleIdx="0" presStyleCnt="4">
        <dgm:presLayoutVars>
          <dgm:bulletEnabled val="1"/>
        </dgm:presLayoutVars>
      </dgm:prSet>
      <dgm:spPr/>
    </dgm:pt>
    <dgm:pt modelId="{1F094593-AA96-44D8-B0F5-539E5DA7BE46}" type="pres">
      <dgm:prSet presAssocID="{C438E4B8-A20D-453B-904F-A5AC487416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4E3652-FA91-410B-B85F-A7599B9BDCEA}" type="pres">
      <dgm:prSet presAssocID="{C438E4B8-A20D-453B-904F-A5AC4874166D}" presName="childText" presStyleLbl="revTx" presStyleIdx="1" presStyleCnt="4">
        <dgm:presLayoutVars>
          <dgm:bulletEnabled val="1"/>
        </dgm:presLayoutVars>
      </dgm:prSet>
      <dgm:spPr/>
    </dgm:pt>
    <dgm:pt modelId="{FBB1E298-0F3B-4381-8BF1-7F26E4253B06}" type="pres">
      <dgm:prSet presAssocID="{C03C50E6-C15B-49FF-A4FD-588953C299B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304348-EB4B-4E5B-9B74-55F56C09BF1C}" type="pres">
      <dgm:prSet presAssocID="{C03C50E6-C15B-49FF-A4FD-588953C299B9}" presName="childText" presStyleLbl="revTx" presStyleIdx="2" presStyleCnt="4">
        <dgm:presLayoutVars>
          <dgm:bulletEnabled val="1"/>
        </dgm:presLayoutVars>
      </dgm:prSet>
      <dgm:spPr/>
    </dgm:pt>
    <dgm:pt modelId="{3F17BCEB-362D-4090-94AE-FE2885084567}" type="pres">
      <dgm:prSet presAssocID="{B74C2251-A510-4782-9F28-4F52A1C91DC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3B8477E-E79A-4028-83F9-991490E14342}" type="pres">
      <dgm:prSet presAssocID="{B74C2251-A510-4782-9F28-4F52A1C91DC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3834914-C1CD-470E-A5DD-362B1D23C0F7}" type="presOf" srcId="{160EBC44-887B-46E1-B837-A826F07B2E61}" destId="{C05A4925-B996-4C42-AA26-8FD2147B3479}" srcOrd="0" destOrd="0" presId="urn:microsoft.com/office/officeart/2005/8/layout/vList2"/>
    <dgm:cxn modelId="{A6EC2A17-CA15-4CC4-B35F-3839D187BA91}" type="presOf" srcId="{A7FB8AC5-C4FA-4F88-85F9-E9B6BFD79B66}" destId="{188C0B01-E77A-4D70-99C5-F337DCA9151B}" srcOrd="0" destOrd="0" presId="urn:microsoft.com/office/officeart/2005/8/layout/vList2"/>
    <dgm:cxn modelId="{06559428-3910-4E95-816F-8503F49988F7}" srcId="{B74C2251-A510-4782-9F28-4F52A1C91DC1}" destId="{306A61C9-55EF-4161-A05A-0FCCD6E704F7}" srcOrd="0" destOrd="0" parTransId="{C7433978-9644-4DEB-A96A-5BA0EAC74BD2}" sibTransId="{BD3F9D64-73B1-4BBE-BC3B-7FF77409F4B2}"/>
    <dgm:cxn modelId="{17A1C930-7F7D-49D0-822C-03A098DF1C54}" type="presOf" srcId="{306A61C9-55EF-4161-A05A-0FCCD6E704F7}" destId="{B3B8477E-E79A-4028-83F9-991490E14342}" srcOrd="0" destOrd="0" presId="urn:microsoft.com/office/officeart/2005/8/layout/vList2"/>
    <dgm:cxn modelId="{1006FC35-3B81-45F7-B52C-77BC06D0D911}" type="presOf" srcId="{C03C50E6-C15B-49FF-A4FD-588953C299B9}" destId="{FBB1E298-0F3B-4381-8BF1-7F26E4253B06}" srcOrd="0" destOrd="0" presId="urn:microsoft.com/office/officeart/2005/8/layout/vList2"/>
    <dgm:cxn modelId="{CEE05538-21D9-4A75-AC74-B7FA3CB6F10A}" type="presOf" srcId="{AC5F8980-94A8-40E2-BF85-FF6D731D56BE}" destId="{055D0564-70D6-488B-845E-4701CD2E7D3E}" srcOrd="0" destOrd="0" presId="urn:microsoft.com/office/officeart/2005/8/layout/vList2"/>
    <dgm:cxn modelId="{4858D368-1149-44A4-9995-814D28D0E52D}" type="presOf" srcId="{C6F1524A-6081-4C17-B478-F14C043BDF54}" destId="{C05A4925-B996-4C42-AA26-8FD2147B3479}" srcOrd="0" destOrd="1" presId="urn:microsoft.com/office/officeart/2005/8/layout/vList2"/>
    <dgm:cxn modelId="{1EDBF26E-B1C3-467E-9256-75F3CB11E5A7}" srcId="{A7FB8AC5-C4FA-4F88-85F9-E9B6BFD79B66}" destId="{C03C50E6-C15B-49FF-A4FD-588953C299B9}" srcOrd="2" destOrd="0" parTransId="{8956D448-FEC0-4D4E-8873-141045E0C47B}" sibTransId="{5558CA6F-F51D-4C7B-A6AC-F79CDE84E3C1}"/>
    <dgm:cxn modelId="{5F9E987B-7483-4E5F-B8C4-0593E2B83EF4}" srcId="{A7FB8AC5-C4FA-4F88-85F9-E9B6BFD79B66}" destId="{AC5F8980-94A8-40E2-BF85-FF6D731D56BE}" srcOrd="0" destOrd="0" parTransId="{43067B7A-F271-4706-9113-9BF423C71734}" sibTransId="{4B63778B-C38C-4C1C-88C3-7AEC776A927C}"/>
    <dgm:cxn modelId="{264D477E-501A-4C11-A91B-E9B751293EA1}" srcId="{A7FB8AC5-C4FA-4F88-85F9-E9B6BFD79B66}" destId="{C438E4B8-A20D-453B-904F-A5AC4874166D}" srcOrd="1" destOrd="0" parTransId="{E1D3AD13-5EA7-4A14-B194-0D9C21D58734}" sibTransId="{7376BA67-A7AA-410D-85AD-19B51BF7F998}"/>
    <dgm:cxn modelId="{7A0D9291-D05E-41CE-8C53-7BD6C7E85EDC}" type="presOf" srcId="{B74C2251-A510-4782-9F28-4F52A1C91DC1}" destId="{3F17BCEB-362D-4090-94AE-FE2885084567}" srcOrd="0" destOrd="0" presId="urn:microsoft.com/office/officeart/2005/8/layout/vList2"/>
    <dgm:cxn modelId="{804DAFA1-B6D9-46E6-8D6D-9549A45FA531}" srcId="{A7FB8AC5-C4FA-4F88-85F9-E9B6BFD79B66}" destId="{B74C2251-A510-4782-9F28-4F52A1C91DC1}" srcOrd="3" destOrd="0" parTransId="{6F9A282B-36CF-40EE-B7C8-58435C80DC2F}" sibTransId="{AE052962-579A-4BBC-A95E-CB91B853D6D9}"/>
    <dgm:cxn modelId="{E76907A3-3636-4604-8AD0-4520A645CE1B}" type="presOf" srcId="{848B7583-C5A9-4438-BF3D-21CA1B4E7448}" destId="{B3B8477E-E79A-4028-83F9-991490E14342}" srcOrd="0" destOrd="1" presId="urn:microsoft.com/office/officeart/2005/8/layout/vList2"/>
    <dgm:cxn modelId="{EC0582A8-587A-464B-B1D4-5AAE1D651DC0}" srcId="{AC5F8980-94A8-40E2-BF85-FF6D731D56BE}" destId="{160EBC44-887B-46E1-B837-A826F07B2E61}" srcOrd="0" destOrd="0" parTransId="{63794A3B-F5C2-4E16-A1B9-2DE6822247D4}" sibTransId="{D18DA593-8827-406D-A70F-4ED6FD7791D6}"/>
    <dgm:cxn modelId="{41306BCB-862F-4B84-8603-3F7A491DE7A2}" type="presOf" srcId="{C438E4B8-A20D-453B-904F-A5AC4874166D}" destId="{1F094593-AA96-44D8-B0F5-539E5DA7BE46}" srcOrd="0" destOrd="0" presId="urn:microsoft.com/office/officeart/2005/8/layout/vList2"/>
    <dgm:cxn modelId="{03DCFBCC-D07E-4F22-92F6-F23D93E01338}" srcId="{B74C2251-A510-4782-9F28-4F52A1C91DC1}" destId="{848B7583-C5A9-4438-BF3D-21CA1B4E7448}" srcOrd="1" destOrd="0" parTransId="{2CE1C9DA-27E9-46B4-8059-A5F1A68D7C49}" sibTransId="{A2305DA1-27E6-42B9-B0F1-5106310B60DE}"/>
    <dgm:cxn modelId="{435703E0-1844-47B8-A8F7-1CC06F5A55C8}" srcId="{C03C50E6-C15B-49FF-A4FD-588953C299B9}" destId="{8C8C9664-F738-4043-9866-50CDDD045C51}" srcOrd="0" destOrd="0" parTransId="{D77696C2-E1E7-4589-BCB5-A77B1427E58E}" sibTransId="{73907E1C-E533-4E05-A05D-45A2400CE270}"/>
    <dgm:cxn modelId="{0D1DDAF3-198F-4590-9E21-EB6C1FFD1B31}" type="presOf" srcId="{8C8C9664-F738-4043-9866-50CDDD045C51}" destId="{8C304348-EB4B-4E5B-9B74-55F56C09BF1C}" srcOrd="0" destOrd="0" presId="urn:microsoft.com/office/officeart/2005/8/layout/vList2"/>
    <dgm:cxn modelId="{BD5232F9-6086-4459-8701-3A0EFFCA3D93}" type="presOf" srcId="{0FA21BAC-A1C9-4321-B7D1-71562B6F8890}" destId="{E84E3652-FA91-410B-B85F-A7599B9BDCEA}" srcOrd="0" destOrd="0" presId="urn:microsoft.com/office/officeart/2005/8/layout/vList2"/>
    <dgm:cxn modelId="{6A57BFFA-7708-4D7B-A885-8264D32CCD8D}" srcId="{AC5F8980-94A8-40E2-BF85-FF6D731D56BE}" destId="{C6F1524A-6081-4C17-B478-F14C043BDF54}" srcOrd="1" destOrd="0" parTransId="{CC18DBC2-33A3-4298-B457-C730B48665F2}" sibTransId="{3DE4E1F0-823E-4BAA-8469-59D1C0C9C1DB}"/>
    <dgm:cxn modelId="{068C70FE-F932-4F44-823C-AC64B3AE0957}" srcId="{C438E4B8-A20D-453B-904F-A5AC4874166D}" destId="{0FA21BAC-A1C9-4321-B7D1-71562B6F8890}" srcOrd="0" destOrd="0" parTransId="{57C6311D-F709-48C0-80A1-03C7A1F0D516}" sibTransId="{80D292C2-164B-4927-A163-B9B0E7DB04E7}"/>
    <dgm:cxn modelId="{A634A895-7355-4EB6-BF74-3040EE9254DE}" type="presParOf" srcId="{188C0B01-E77A-4D70-99C5-F337DCA9151B}" destId="{055D0564-70D6-488B-845E-4701CD2E7D3E}" srcOrd="0" destOrd="0" presId="urn:microsoft.com/office/officeart/2005/8/layout/vList2"/>
    <dgm:cxn modelId="{CF18CF17-1628-4237-9F75-3CB7423EE5E9}" type="presParOf" srcId="{188C0B01-E77A-4D70-99C5-F337DCA9151B}" destId="{C05A4925-B996-4C42-AA26-8FD2147B3479}" srcOrd="1" destOrd="0" presId="urn:microsoft.com/office/officeart/2005/8/layout/vList2"/>
    <dgm:cxn modelId="{A0CE931E-3DA7-46B3-92A6-F8299B1FACA0}" type="presParOf" srcId="{188C0B01-E77A-4D70-99C5-F337DCA9151B}" destId="{1F094593-AA96-44D8-B0F5-539E5DA7BE46}" srcOrd="2" destOrd="0" presId="urn:microsoft.com/office/officeart/2005/8/layout/vList2"/>
    <dgm:cxn modelId="{4CF35230-21C0-4F81-B92C-71758ADB91E0}" type="presParOf" srcId="{188C0B01-E77A-4D70-99C5-F337DCA9151B}" destId="{E84E3652-FA91-410B-B85F-A7599B9BDCEA}" srcOrd="3" destOrd="0" presId="urn:microsoft.com/office/officeart/2005/8/layout/vList2"/>
    <dgm:cxn modelId="{8884D00B-30BB-4464-B10A-4305444309DB}" type="presParOf" srcId="{188C0B01-E77A-4D70-99C5-F337DCA9151B}" destId="{FBB1E298-0F3B-4381-8BF1-7F26E4253B06}" srcOrd="4" destOrd="0" presId="urn:microsoft.com/office/officeart/2005/8/layout/vList2"/>
    <dgm:cxn modelId="{E8353A1A-7B66-4D6F-9F6F-95CA9F37246F}" type="presParOf" srcId="{188C0B01-E77A-4D70-99C5-F337DCA9151B}" destId="{8C304348-EB4B-4E5B-9B74-55F56C09BF1C}" srcOrd="5" destOrd="0" presId="urn:microsoft.com/office/officeart/2005/8/layout/vList2"/>
    <dgm:cxn modelId="{F7BDB6FB-18A3-4996-B5CF-3AF7651B3B40}" type="presParOf" srcId="{188C0B01-E77A-4D70-99C5-F337DCA9151B}" destId="{3F17BCEB-362D-4090-94AE-FE2885084567}" srcOrd="6" destOrd="0" presId="urn:microsoft.com/office/officeart/2005/8/layout/vList2"/>
    <dgm:cxn modelId="{833089E0-93FF-45D4-9895-D1AF831209D5}" type="presParOf" srcId="{188C0B01-E77A-4D70-99C5-F337DCA9151B}" destId="{B3B8477E-E79A-4028-83F9-991490E143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0564-70D6-488B-845E-4701CD2E7D3E}">
      <dsp:nvSpPr>
        <dsp:cNvPr id="0" name=""/>
        <dsp:cNvSpPr/>
      </dsp:nvSpPr>
      <dsp:spPr>
        <a:xfrm>
          <a:off x="0" y="18143"/>
          <a:ext cx="6263640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Backups </a:t>
          </a:r>
        </a:p>
      </dsp:txBody>
      <dsp:txXfrm>
        <a:off x="32784" y="50927"/>
        <a:ext cx="6198072" cy="606012"/>
      </dsp:txXfrm>
    </dsp:sp>
    <dsp:sp modelId="{C05A4925-B996-4C42-AA26-8FD2147B3479}">
      <dsp:nvSpPr>
        <dsp:cNvPr id="0" name=""/>
        <dsp:cNvSpPr/>
      </dsp:nvSpPr>
      <dsp:spPr>
        <a:xfrm>
          <a:off x="0" y="689723"/>
          <a:ext cx="62636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database backup is a transactionally-consistent record of the database at a point in time</a:t>
          </a:r>
        </a:p>
      </dsp:txBody>
      <dsp:txXfrm>
        <a:off x="0" y="689723"/>
        <a:ext cx="6263640" cy="695520"/>
      </dsp:txXfrm>
    </dsp:sp>
    <dsp:sp modelId="{1F094593-AA96-44D8-B0F5-539E5DA7BE46}">
      <dsp:nvSpPr>
        <dsp:cNvPr id="0" name=""/>
        <dsp:cNvSpPr/>
      </dsp:nvSpPr>
      <dsp:spPr>
        <a:xfrm>
          <a:off x="0" y="1385243"/>
          <a:ext cx="6263640" cy="6715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Restores </a:t>
          </a:r>
        </a:p>
      </dsp:txBody>
      <dsp:txXfrm>
        <a:off x="32784" y="1418027"/>
        <a:ext cx="6198072" cy="606012"/>
      </dsp:txXfrm>
    </dsp:sp>
    <dsp:sp modelId="{E84E3652-FA91-410B-B85F-A7599B9BDCEA}">
      <dsp:nvSpPr>
        <dsp:cNvPr id="0" name=""/>
        <dsp:cNvSpPr/>
      </dsp:nvSpPr>
      <dsp:spPr>
        <a:xfrm>
          <a:off x="0" y="2056823"/>
          <a:ext cx="62636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 database restore takes a backup and recreates the database as of a point in time</a:t>
          </a:r>
        </a:p>
      </dsp:txBody>
      <dsp:txXfrm>
        <a:off x="0" y="2056823"/>
        <a:ext cx="6263640" cy="695520"/>
      </dsp:txXfrm>
    </dsp:sp>
    <dsp:sp modelId="{FBB1E298-0F3B-4381-8BF1-7F26E4253B06}">
      <dsp:nvSpPr>
        <dsp:cNvPr id="0" name=""/>
        <dsp:cNvSpPr/>
      </dsp:nvSpPr>
      <dsp:spPr>
        <a:xfrm>
          <a:off x="0" y="2752343"/>
          <a:ext cx="6263640" cy="6715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 (High Availability) </a:t>
          </a:r>
        </a:p>
      </dsp:txBody>
      <dsp:txXfrm>
        <a:off x="32784" y="2785127"/>
        <a:ext cx="6198072" cy="606012"/>
      </dsp:txXfrm>
    </dsp:sp>
    <dsp:sp modelId="{8C304348-EB4B-4E5B-9B74-55F56C09BF1C}">
      <dsp:nvSpPr>
        <dsp:cNvPr id="0" name=""/>
        <dsp:cNvSpPr/>
      </dsp:nvSpPr>
      <dsp:spPr>
        <a:xfrm>
          <a:off x="0" y="3423924"/>
          <a:ext cx="62636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Recovering data within the same data center or region</a:t>
          </a:r>
        </a:p>
      </dsp:txBody>
      <dsp:txXfrm>
        <a:off x="0" y="3423924"/>
        <a:ext cx="6263640" cy="695520"/>
      </dsp:txXfrm>
    </dsp:sp>
    <dsp:sp modelId="{3F17BCEB-362D-4090-94AE-FE2885084567}">
      <dsp:nvSpPr>
        <dsp:cNvPr id="0" name=""/>
        <dsp:cNvSpPr/>
      </dsp:nvSpPr>
      <dsp:spPr>
        <a:xfrm>
          <a:off x="0" y="4119444"/>
          <a:ext cx="6263640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DR (Disaster Recovery)</a:t>
          </a:r>
        </a:p>
      </dsp:txBody>
      <dsp:txXfrm>
        <a:off x="32784" y="4152228"/>
        <a:ext cx="6198072" cy="606012"/>
      </dsp:txXfrm>
    </dsp:sp>
    <dsp:sp modelId="{B3B8477E-E79A-4028-83F9-991490E14342}">
      <dsp:nvSpPr>
        <dsp:cNvPr id="0" name=""/>
        <dsp:cNvSpPr/>
      </dsp:nvSpPr>
      <dsp:spPr>
        <a:xfrm>
          <a:off x="0" y="4791024"/>
          <a:ext cx="62636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Recovering data in a secondary data center or region</a:t>
          </a:r>
        </a:p>
      </dsp:txBody>
      <dsp:txXfrm>
        <a:off x="0" y="4791024"/>
        <a:ext cx="6263640" cy="695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51C51-36A8-4FA5-B772-741421A6AFCB}">
      <dsp:nvSpPr>
        <dsp:cNvPr id="0" name=""/>
        <dsp:cNvSpPr/>
      </dsp:nvSpPr>
      <dsp:spPr>
        <a:xfrm>
          <a:off x="1963800" y="2443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DFFCC-77D4-4E1D-98D1-FE6C4F6DC502}">
      <dsp:nvSpPr>
        <dsp:cNvPr id="0" name=""/>
        <dsp:cNvSpPr/>
      </dsp:nvSpPr>
      <dsp:spPr>
        <a:xfrm>
          <a:off x="559800" y="17214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Taken regularly </a:t>
          </a:r>
        </a:p>
      </dsp:txBody>
      <dsp:txXfrm>
        <a:off x="559800" y="1721440"/>
        <a:ext cx="4320000" cy="648000"/>
      </dsp:txXfrm>
    </dsp:sp>
    <dsp:sp modelId="{94A9C789-74B8-4378-9B4C-A7FCA257979B}">
      <dsp:nvSpPr>
        <dsp:cNvPr id="0" name=""/>
        <dsp:cNvSpPr/>
      </dsp:nvSpPr>
      <dsp:spPr>
        <a:xfrm>
          <a:off x="559800" y="2455489"/>
          <a:ext cx="4320000" cy="1871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backup every week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Differential backups every 12 or 24 hours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Transaction log backups approximately every 10 minutes - based on compute size and database activity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*Hyperscale uses storage snapshots</a:t>
          </a:r>
        </a:p>
      </dsp:txBody>
      <dsp:txXfrm>
        <a:off x="559800" y="2455489"/>
        <a:ext cx="4320000" cy="1871414"/>
      </dsp:txXfrm>
    </dsp:sp>
    <dsp:sp modelId="{372455FC-F203-4AEC-BF1C-E8F56D3369C5}">
      <dsp:nvSpPr>
        <dsp:cNvPr id="0" name=""/>
        <dsp:cNvSpPr/>
      </dsp:nvSpPr>
      <dsp:spPr>
        <a:xfrm>
          <a:off x="7039800" y="2443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B6341-EB5C-42F3-BE1D-2BD5C976B1FE}">
      <dsp:nvSpPr>
        <dsp:cNvPr id="0" name=""/>
        <dsp:cNvSpPr/>
      </dsp:nvSpPr>
      <dsp:spPr>
        <a:xfrm>
          <a:off x="5635800" y="17214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Redundant </a:t>
          </a:r>
        </a:p>
      </dsp:txBody>
      <dsp:txXfrm>
        <a:off x="5635800" y="1721440"/>
        <a:ext cx="4320000" cy="648000"/>
      </dsp:txXfrm>
    </dsp:sp>
    <dsp:sp modelId="{6FEAEEBA-CD4A-4728-9751-FADD6332A7CB}">
      <dsp:nvSpPr>
        <dsp:cNvPr id="0" name=""/>
        <dsp:cNvSpPr/>
      </dsp:nvSpPr>
      <dsp:spPr>
        <a:xfrm>
          <a:off x="5635800" y="2455489"/>
          <a:ext cx="4320000" cy="1871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default, backups are stored in blob storage in the database region and replicated to a paired region </a:t>
          </a:r>
        </a:p>
      </dsp:txBody>
      <dsp:txXfrm>
        <a:off x="5635800" y="2455489"/>
        <a:ext cx="4320000" cy="1871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97D68-8EB3-4E4C-BFA2-8BC7D907919F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4F37D-E138-45B8-9D52-4E392A8C6C27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button - no more figuring out which series of backups to restore </a:t>
          </a:r>
        </a:p>
      </dsp:txBody>
      <dsp:txXfrm>
        <a:off x="559800" y="3022743"/>
        <a:ext cx="4320000" cy="720000"/>
      </dsp:txXfrm>
    </dsp:sp>
    <dsp:sp modelId="{6E4FE965-3F31-43D7-83DB-13C7CA7E6219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C7FB2-1138-40CA-A427-865266D2A952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 to portal, PowerShell, or CLI and specify the name of the database and the day and time to restore to </a:t>
          </a:r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D6286-0E11-42E8-A3B9-4761EC549D7E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6EA61-4B2E-47FB-9A88-DA8AA92DE884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9DCBF-A304-41C3-BC45-DE520E332AF3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The database </a:t>
          </a:r>
          <a:r>
            <a:rPr lang="en-US" sz="1700" b="1" kern="1200" cap="none" dirty="0"/>
            <a:t>can</a:t>
          </a:r>
          <a:r>
            <a:rPr lang="en-US" sz="1700" kern="1200" cap="none" dirty="0"/>
            <a:t> and </a:t>
          </a:r>
          <a:r>
            <a:rPr lang="en-US" sz="1700" b="1" kern="1200" cap="none" dirty="0"/>
            <a:t>will be </a:t>
          </a:r>
          <a:r>
            <a:rPr lang="en-US" sz="1700" kern="1200" cap="none" dirty="0"/>
            <a:t>failed over automatically between HA replicas for patching and maintenance.</a:t>
          </a:r>
        </a:p>
      </dsp:txBody>
      <dsp:txXfrm>
        <a:off x="1342800" y="3255669"/>
        <a:ext cx="3600000" cy="720000"/>
      </dsp:txXfrm>
    </dsp:sp>
    <dsp:sp modelId="{C43B6BF7-9BCC-43F2-982A-6EDD5CF3FB1D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B6D3B-A376-4015-91DE-85AA3BAAA0A3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AAAA-2AAB-4D44-B7A1-F4441C240C6F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i="1" kern="1200" cap="none" dirty="0"/>
            <a:t>All</a:t>
          </a:r>
          <a:r>
            <a:rPr lang="en-US" sz="1700" kern="1200" cap="none" dirty="0"/>
            <a:t> apps need to have retry logic built in. </a:t>
          </a:r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8E00D-39C9-4C17-A15F-2002DB63394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4963D-42AA-45E8-A00A-21D90B7B942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D34E4-14A8-420D-BA76-16D7D0B87E5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app has one database </a:t>
          </a:r>
        </a:p>
      </dsp:txBody>
      <dsp:txXfrm>
        <a:off x="1435590" y="531"/>
        <a:ext cx="9080009" cy="1242935"/>
      </dsp:txXfrm>
    </dsp:sp>
    <dsp:sp modelId="{D8BDC0A7-662B-46CA-BDB8-F9F708AAFF8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F54F2-77F2-461C-B9C5-8AFB7E8084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286D2-CEF7-437D-BF75-56BAADF783F9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app can benefit from one or more readable secondary replicas </a:t>
          </a:r>
        </a:p>
      </dsp:txBody>
      <dsp:txXfrm>
        <a:off x="1435590" y="1554201"/>
        <a:ext cx="9080009" cy="1242935"/>
      </dsp:txXfrm>
    </dsp:sp>
    <dsp:sp modelId="{294A7101-0218-47EC-B926-0C83DAF72A8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ADF9D-6BE4-4785-A73A-E0AD1C29098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6F10B-CC7B-41A7-BD00-32D1DDA9002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RTO is high enough to allow for manual failover to the replica and time to update the connection string </a:t>
          </a:r>
        </a:p>
      </dsp:txBody>
      <dsp:txXfrm>
        <a:off x="1435590" y="3107870"/>
        <a:ext cx="9080009" cy="1242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816D8-285C-4E6F-B2FA-9F437BC4A59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71E1D-580E-4BFB-968B-C45BC79EC886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9A5C2-FB54-4B58-8E6C-080F0BE302F0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 has multiple databases that need to fail over together </a:t>
          </a:r>
        </a:p>
      </dsp:txBody>
      <dsp:txXfrm>
        <a:off x="1507738" y="707092"/>
        <a:ext cx="9007861" cy="1305401"/>
      </dsp:txXfrm>
    </dsp:sp>
    <dsp:sp modelId="{07123541-5DE6-4587-977F-1CE6CC92868B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CCE5A-4C0E-4643-8776-E6D056394BA6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24BB8-45AA-4DD2-BD47-B5B59A14C750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RTO is low enough that failover must be automatic and the connection string can’t be updated manually </a:t>
          </a:r>
        </a:p>
      </dsp:txBody>
      <dsp:txXfrm>
        <a:off x="1507738" y="2338844"/>
        <a:ext cx="9007861" cy="1305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0564-70D6-488B-845E-4701CD2E7D3E}">
      <dsp:nvSpPr>
        <dsp:cNvPr id="0" name=""/>
        <dsp:cNvSpPr/>
      </dsp:nvSpPr>
      <dsp:spPr>
        <a:xfrm>
          <a:off x="0" y="24972"/>
          <a:ext cx="6263640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Backups </a:t>
          </a:r>
        </a:p>
      </dsp:txBody>
      <dsp:txXfrm>
        <a:off x="31613" y="56585"/>
        <a:ext cx="6200414" cy="584369"/>
      </dsp:txXfrm>
    </dsp:sp>
    <dsp:sp modelId="{C05A4925-B996-4C42-AA26-8FD2147B3479}">
      <dsp:nvSpPr>
        <dsp:cNvPr id="0" name=""/>
        <dsp:cNvSpPr/>
      </dsp:nvSpPr>
      <dsp:spPr>
        <a:xfrm>
          <a:off x="0" y="672567"/>
          <a:ext cx="626364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Azure SQL Database automatically takes backups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Backups are stored in multiple regions </a:t>
          </a:r>
        </a:p>
      </dsp:txBody>
      <dsp:txXfrm>
        <a:off x="0" y="672567"/>
        <a:ext cx="6263640" cy="726570"/>
      </dsp:txXfrm>
    </dsp:sp>
    <dsp:sp modelId="{1F094593-AA96-44D8-B0F5-539E5DA7BE46}">
      <dsp:nvSpPr>
        <dsp:cNvPr id="0" name=""/>
        <dsp:cNvSpPr/>
      </dsp:nvSpPr>
      <dsp:spPr>
        <a:xfrm>
          <a:off x="0" y="1399137"/>
          <a:ext cx="6263640" cy="64759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Restores </a:t>
          </a:r>
        </a:p>
      </dsp:txBody>
      <dsp:txXfrm>
        <a:off x="31613" y="1430750"/>
        <a:ext cx="6200414" cy="584369"/>
      </dsp:txXfrm>
    </dsp:sp>
    <dsp:sp modelId="{E84E3652-FA91-410B-B85F-A7599B9BDCEA}">
      <dsp:nvSpPr>
        <dsp:cNvPr id="0" name=""/>
        <dsp:cNvSpPr/>
      </dsp:nvSpPr>
      <dsp:spPr>
        <a:xfrm>
          <a:off x="0" y="2046732"/>
          <a:ext cx="6263640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Azure SQL Database restores are simple – provide the date and time you want to restore to </a:t>
          </a:r>
        </a:p>
      </dsp:txBody>
      <dsp:txXfrm>
        <a:off x="0" y="2046732"/>
        <a:ext cx="6263640" cy="656707"/>
      </dsp:txXfrm>
    </dsp:sp>
    <dsp:sp modelId="{FBB1E298-0F3B-4381-8BF1-7F26E4253B06}">
      <dsp:nvSpPr>
        <dsp:cNvPr id="0" name=""/>
        <dsp:cNvSpPr/>
      </dsp:nvSpPr>
      <dsp:spPr>
        <a:xfrm>
          <a:off x="0" y="2703440"/>
          <a:ext cx="6263640" cy="64759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HA (High Availability) </a:t>
          </a:r>
        </a:p>
      </dsp:txBody>
      <dsp:txXfrm>
        <a:off x="31613" y="2735053"/>
        <a:ext cx="6200414" cy="584369"/>
      </dsp:txXfrm>
    </dsp:sp>
    <dsp:sp modelId="{8C304348-EB4B-4E5B-9B74-55F56C09BF1C}">
      <dsp:nvSpPr>
        <dsp:cNvPr id="0" name=""/>
        <dsp:cNvSpPr/>
      </dsp:nvSpPr>
      <dsp:spPr>
        <a:xfrm>
          <a:off x="0" y="3351035"/>
          <a:ext cx="626364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HA is built into every tier of Azure SQL Database  </a:t>
          </a:r>
        </a:p>
      </dsp:txBody>
      <dsp:txXfrm>
        <a:off x="0" y="3351035"/>
        <a:ext cx="6263640" cy="447120"/>
      </dsp:txXfrm>
    </dsp:sp>
    <dsp:sp modelId="{3F17BCEB-362D-4090-94AE-FE2885084567}">
      <dsp:nvSpPr>
        <dsp:cNvPr id="0" name=""/>
        <dsp:cNvSpPr/>
      </dsp:nvSpPr>
      <dsp:spPr>
        <a:xfrm>
          <a:off x="0" y="3798155"/>
          <a:ext cx="6263640" cy="64759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 (Disaster Recovery)</a:t>
          </a:r>
        </a:p>
      </dsp:txBody>
      <dsp:txXfrm>
        <a:off x="31613" y="3829768"/>
        <a:ext cx="6200414" cy="584369"/>
      </dsp:txXfrm>
    </dsp:sp>
    <dsp:sp modelId="{B3B8477E-E79A-4028-83F9-991490E14342}">
      <dsp:nvSpPr>
        <dsp:cNvPr id="0" name=""/>
        <dsp:cNvSpPr/>
      </dsp:nvSpPr>
      <dsp:spPr>
        <a:xfrm>
          <a:off x="0" y="4445750"/>
          <a:ext cx="6263640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Active geo-replication for a single database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Failover groups at the SQL server level for multiple databases </a:t>
          </a:r>
        </a:p>
      </dsp:txBody>
      <dsp:txXfrm>
        <a:off x="0" y="4445750"/>
        <a:ext cx="6263640" cy="1033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77FDB-A3B3-46CB-8F4E-7CFF49881B7A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67B75-508C-4CDB-AD93-4B7BBD0ED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4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blog/understanding-and-leveraging-azure-sql-database-sla/#:~:text=That%20SLA%20comes%20with%20very%20strong%20guarantees%20of,in%20the%20industry%20offering%20a%20business%20continuity%20SLA.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presentation focuses on Azure SQL Database – single DB/elastic pools. It will not cover SQL VMs in Azure or SQL Managed Instance.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7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– go to SQL server </a:t>
            </a:r>
            <a:r>
              <a:rPr lang="en-US" dirty="0" err="1"/>
              <a:t>jeschult</a:t>
            </a:r>
            <a:r>
              <a:rPr lang="en-US" dirty="0"/>
              <a:t> &gt; Backups &gt; Demo003 &gt; Restore. Restore to one day earlier, on same server. </a:t>
            </a:r>
          </a:p>
          <a:p>
            <a:r>
              <a:rPr lang="en-US" dirty="0"/>
              <a:t>Portal – go to SQL Database Demo003 &gt; Overview, show Restore button, same options. </a:t>
            </a:r>
          </a:p>
          <a:p>
            <a:endParaRPr lang="en-US" dirty="0"/>
          </a:p>
          <a:p>
            <a:r>
              <a:rPr lang="en-US" dirty="0"/>
              <a:t>CLI – open VS Code – open Restore database – </a:t>
            </a:r>
            <a:r>
              <a:rPr lang="en-US" dirty="0" err="1"/>
              <a:t>CLI.azcli</a:t>
            </a:r>
            <a:r>
              <a:rPr lang="en-US" dirty="0"/>
              <a:t>, </a:t>
            </a:r>
            <a:r>
              <a:rPr lang="en-US" dirty="0" err="1"/>
              <a:t>godspeed</a:t>
            </a:r>
            <a:r>
              <a:rPr lang="en-US" dirty="0"/>
              <a:t> and good luck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03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https://docs.microsoft.com/en-us/azure/azure-sql/database/high-availability-sla?view=azuresql&amp;tabs=azure-powershell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2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Understanding and leveraging Azure SQL Database’s SLA | Azure Blog and Updates | Microsoft Azure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https://docs.microsoft.com/en-us/azure/azure-sql/database/active-geo-replication-overview?view=azuresql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– go to Demo003 &gt; Replicas. Click “Create replica”, walk through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4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Portal - Go to </a:t>
            </a:r>
            <a:r>
              <a:rPr lang="en-US" dirty="0" err="1"/>
              <a:t>jeschult</a:t>
            </a:r>
            <a:r>
              <a:rPr lang="en-US" dirty="0"/>
              <a:t> &gt; Failover Groups &gt; fogdemo002. </a:t>
            </a:r>
          </a:p>
          <a:p>
            <a:r>
              <a:rPr lang="en-US" dirty="0"/>
              <a:t>Show tabs – Configuration, DBs, Selected…</a:t>
            </a:r>
          </a:p>
          <a:p>
            <a:r>
              <a:rPr lang="en-US" dirty="0"/>
              <a:t>Click </a:t>
            </a:r>
            <a:r>
              <a:rPr lang="en-US"/>
              <a:t>“Failover”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67B75-508C-4CDB-AD93-4B7BBD0EDD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1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9B24-325F-6977-A651-390E72D6D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ABE80-03CB-70F6-2647-C75A008A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90CEF-9471-A2A0-2B7E-D0496AC0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16471-2CA0-572B-ADC0-475ABC6D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F2C43-DC20-4FD5-81A1-C9C271D5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6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6205-6F96-8986-3ABD-D366F1C1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F1C49-A727-871D-539D-A49DD0713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624C5-F490-7B83-8327-A4071B27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CC36-6117-259D-6B69-B6FE1A41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B061-8EBF-856B-8FBD-6959C22A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0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17988-E6CB-39AE-BF21-96036F551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1FB80-31DE-B7B0-8268-0641C918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30425-842F-60E4-FAAD-0638BB91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27411-597B-6D63-746C-12F737F8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FC515-BE7E-0831-1D3E-F72E87FC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5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B0A7-6AFB-28DB-B7A4-49E9997E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E41A-024E-48C1-182A-AAF1BBFE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25521-3EA0-1D4B-B698-E6BAF051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CE382-3250-927C-2CDF-D80A333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A37C-4A72-3E35-27D9-20B2A1D6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2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EE44-F005-32CC-93AA-E9041ACF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560C-07C7-0D6D-EDDD-C5A2A3DA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4F3D5-1F12-E336-12C5-94C45056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6E09B-6497-8741-8B05-F850F431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5AE9-B226-D40D-04FA-D783055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50D9-0899-15A4-E93F-4F95EF0D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81981-4DA4-921D-8C99-AB3BE774E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D140B-B510-13C4-1171-2A500B21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3206-EE94-5E70-C85F-D0DD3A8B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30C0-0ECC-1E2C-A353-3EA56E79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B895-5F99-574D-1748-8ACE18B5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850D-7301-0F61-C30B-358DE3C83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FBED3-8EBF-BF18-C7B7-4BC7D1C73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4B20A-8D29-6FB5-8671-C50E59A26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94087-38F6-0DD4-05D1-BAEAA7E3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3B27C-9C99-0BB6-EAE2-5D6FEC4B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4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0FC7-816B-33B2-A935-9A3E6D5F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CC523-A3FC-0F21-F264-4D1E851C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8F3AD-49E9-3451-1B8A-6EC204FB7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CA359-7A0C-A771-4712-9A5B7499B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A2474-0A33-63C8-D1DC-ACB57C65B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EC319-76C6-C734-ED00-0DEF03AF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4F9A4-008C-EECC-8A19-50E27521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A51B0-8233-7BC7-8F43-E1CB8258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B278-7AC5-4AB0-85B6-A78C34B5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C695C-2E93-B11E-EFCE-D210450C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DF416-D127-B980-10CD-FF14988B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9D2C0-919D-D3F3-9884-D8BA153B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1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65CD6-3231-6582-3FCB-F1C47DDB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98E61-9A98-737B-463D-52CF1C50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8D895-9019-4CE4-6BB7-F2B898E9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1566-1DD4-B2E1-AF11-0B6319F6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811B-EAF4-9CF2-47DE-E119C0EF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86A4F-439B-FAB9-BC54-C040A7FC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E654-C538-ECE5-B84E-36E276EA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58835-8575-5D38-B93E-9A06F639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8022-DD78-BC90-AB4C-A2294AA9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3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2437-F769-1CEE-2BE7-9A35CD3A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08473-FA8F-F48D-769B-3BC6B3A75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09104-AFCD-8276-3E80-BA3CB08E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00745-7549-218D-5125-9791A445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179EF-282E-918D-99D2-89A11C02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4F408-F2EB-C6FE-F861-44037064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16E75-1399-65D6-DF64-D167A928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75F11-682F-288A-7053-CCE3E8736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648B-7235-BB34-D67F-D6313C127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988C-5D1C-4495-8D5E-0873B760744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851B-7B21-C05C-DD84-78A01E823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2796-B211-1B3F-EA88-62E2A326C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864BB-3851-401E-BA00-D9848808F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linkedin.com/in/jesschultz/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twitter.com/grrl_gee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hyperlink" Target="https://github.com/grrlgeek" TargetMode="Externa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sql/database/recovery-using-backups?view=azuresql&amp;tabs=azure-portal" TargetMode="External"/><Relationship Id="rId2" Type="http://schemas.openxmlformats.org/officeDocument/2006/relationships/hyperlink" Target="https://learn.microsoft.com/en-us/azure/azure-sql/database/automated-backups-overview?view=azure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azure/azure-sql/database/disaster-recovery-drills?view=azuresql" TargetMode="External"/><Relationship Id="rId5" Type="http://schemas.openxmlformats.org/officeDocument/2006/relationships/hyperlink" Target="https://learn.microsoft.com/en-us/azure/azure-sql/database/auto-failover-group-sql-db?view=azuresql&amp;tabs=azure-powershell" TargetMode="External"/><Relationship Id="rId4" Type="http://schemas.openxmlformats.org/officeDocument/2006/relationships/hyperlink" Target="https://learn.microsoft.com/en-us/azure/azure-sql/database/active-geo-replication-overview?view=azuresq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FBF901ED-F7B9-F283-0C03-D471832BE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17866-8C3A-F331-6D2B-9FDB9E5A5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400"/>
              <a:t>Azure SQL Database </a:t>
            </a:r>
            <a:br>
              <a:rPr lang="en-US" sz="3400"/>
            </a:br>
            <a:r>
              <a:rPr lang="en-US" sz="3400"/>
              <a:t>Business Continuity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C3F8B8-7D7D-5402-DB6A-35AB1A8B2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16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D7509-FF8B-D756-93AC-4F4C6832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601"/>
            <a:ext cx="12192000" cy="38027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3BD388-C927-4177-B896-DCEE727596FE}"/>
              </a:ext>
            </a:extLst>
          </p:cNvPr>
          <p:cNvSpPr/>
          <p:nvPr/>
        </p:nvSpPr>
        <p:spPr>
          <a:xfrm>
            <a:off x="2770227" y="3108059"/>
            <a:ext cx="2824279" cy="1220702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6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3BCFD-327E-9F07-5D4C-772B85C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Restores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0B8598-58A5-B1C5-454B-C695D880B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50686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55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1F2F-52B5-3EFD-8463-8A91806C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21481-7A73-6773-8D88-96BC5ABF8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Point-in-time restore </a:t>
            </a:r>
          </a:p>
        </p:txBody>
      </p:sp>
    </p:spTree>
    <p:extLst>
      <p:ext uri="{BB962C8B-B14F-4D97-AF65-F5344CB8AC3E}">
        <p14:creationId xmlns:p14="http://schemas.microsoft.com/office/powerpoint/2010/main" val="141751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CF7A-DFD7-0FE0-A5FA-4E5FBA07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79FC0-A657-9C2B-70EA-65D7B0E4C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in – customers don’t get to customize in Azure </a:t>
            </a:r>
          </a:p>
        </p:txBody>
      </p:sp>
    </p:spTree>
    <p:extLst>
      <p:ext uri="{BB962C8B-B14F-4D97-AF65-F5344CB8AC3E}">
        <p14:creationId xmlns:p14="http://schemas.microsoft.com/office/powerpoint/2010/main" val="74383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AE1E2-57DD-A517-FA12-F562B3D5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04"/>
            <a:ext cx="12192000" cy="60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9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C5C84-DB59-31CE-43CB-E03BA001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Purpose (Basic, Standard)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299114C-9BFE-4D20-EA21-584F1A39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92" y="2485043"/>
            <a:ext cx="4440610" cy="38855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320B7-0E72-98D1-A42A-EDACD0F53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Separate compute and storage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high availability is at the storage level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During failover, a new stateless compute replica is created and data and log files are attached to it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Slower failover because the new compute node must start the sqlservr.exe process with a cold cache </a:t>
            </a:r>
          </a:p>
        </p:txBody>
      </p:sp>
    </p:spTree>
    <p:extLst>
      <p:ext uri="{BB962C8B-B14F-4D97-AF65-F5344CB8AC3E}">
        <p14:creationId xmlns:p14="http://schemas.microsoft.com/office/powerpoint/2010/main" val="353737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DA992-496D-851D-CD33-B3ACF473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Critical (Premium)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6B0A2A-BB42-8435-C950-BFD441BD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86" y="3003053"/>
            <a:ext cx="3452418" cy="29949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31FA9-6721-49DC-235F-EB4F292E4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Integrated compute and local SSD storage in a cluster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At least three nodes exist in the same region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During failover, primary fails over to a fully-synchronized secondary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Faster failover because compute is already provisioned, and data is in sync  </a:t>
            </a:r>
          </a:p>
        </p:txBody>
      </p:sp>
    </p:spTree>
    <p:extLst>
      <p:ext uri="{BB962C8B-B14F-4D97-AF65-F5344CB8AC3E}">
        <p14:creationId xmlns:p14="http://schemas.microsoft.com/office/powerpoint/2010/main" val="293968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68A5F-ED5C-D3AF-FBC3-77EEAE39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Hyperscale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533C1E-371D-6EAC-EA28-C0CF6626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79" y="3003053"/>
            <a:ext cx="4033632" cy="29949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3BE89-C93F-F007-0B56-217E38AF1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4 layers of redundancy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Compute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Can have multiple as failover targets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Page Server storage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Every page server has an active-active paired server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Transaction Log storage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Uses Azure Storage for availability and redundancy </a:t>
            </a:r>
          </a:p>
          <a:p>
            <a:pPr lvl="0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Database file storage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Uses Azure Storage for availability and redundancy </a:t>
            </a:r>
          </a:p>
        </p:txBody>
      </p:sp>
    </p:spTree>
    <p:extLst>
      <p:ext uri="{BB962C8B-B14F-4D97-AF65-F5344CB8AC3E}">
        <p14:creationId xmlns:p14="http://schemas.microsoft.com/office/powerpoint/2010/main" val="207617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3304-3806-C9DA-5979-8B9167AA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Availability Zones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62668-4F41-DA53-2FB5-920AF41AB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By default, all compute nodes and data storage are provisioned in the same datacenter in one region </a:t>
            </a:r>
          </a:p>
          <a:p>
            <a:pPr lvl="0"/>
            <a:r>
              <a:rPr lang="en-US" dirty="0"/>
              <a:t>Availability Zones (new, still in preview for Hyperscale) allow the compute and storage to be provisioned across multiple data centers in the same region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Reduces single point of failure </a:t>
            </a:r>
            <a:r>
              <a:rPr lang="en-US" dirty="0"/>
              <a:t>during an outage or disaster </a:t>
            </a:r>
          </a:p>
          <a:p>
            <a:pPr lvl="1"/>
            <a:r>
              <a:rPr lang="en-US" dirty="0"/>
              <a:t>Helps companies that need to </a:t>
            </a:r>
            <a:r>
              <a:rPr lang="en-US" dirty="0">
                <a:solidFill>
                  <a:srgbClr val="FF0000"/>
                </a:solidFill>
              </a:rPr>
              <a:t>follow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 residency laws </a:t>
            </a:r>
            <a:r>
              <a:rPr lang="en-US" dirty="0"/>
              <a:t>achieve HA and some level of DR without going outside of their boundaries </a:t>
            </a:r>
          </a:p>
        </p:txBody>
      </p:sp>
    </p:spTree>
    <p:extLst>
      <p:ext uri="{BB962C8B-B14F-4D97-AF65-F5344CB8AC3E}">
        <p14:creationId xmlns:p14="http://schemas.microsoft.com/office/powerpoint/2010/main" val="16560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49481-0B02-85DB-FADD-BF57DDBC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601"/>
            <a:ext cx="12192000" cy="38027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D43016-2713-A063-B799-B26F3DD09AB1}"/>
              </a:ext>
            </a:extLst>
          </p:cNvPr>
          <p:cNvSpPr/>
          <p:nvPr/>
        </p:nvSpPr>
        <p:spPr>
          <a:xfrm>
            <a:off x="2765722" y="2360323"/>
            <a:ext cx="4044981" cy="747736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D4EC-AC09-0DE5-EE35-265E904B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Jes Schultz (she/her)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D6D7-F2E6-F7E5-D91A-35886663D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Runner </a:t>
            </a:r>
          </a:p>
          <a:p>
            <a:r>
              <a:rPr lang="en-US" dirty="0"/>
              <a:t>Foodie </a:t>
            </a:r>
          </a:p>
          <a:p>
            <a:r>
              <a:rPr lang="en-US" dirty="0"/>
              <a:t>Program Manager @ Microsoft </a:t>
            </a:r>
          </a:p>
          <a:p>
            <a:r>
              <a:rPr lang="en-US" dirty="0"/>
              <a:t>Based in Louisville, KY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hlinkClick r:id="rId2"/>
              </a:rPr>
              <a:t>@grrl_geek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>
                <a:hlinkClick r:id="rId3"/>
              </a:rPr>
              <a:t>Jes Schultz 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 err="1">
                <a:hlinkClick r:id="rId4"/>
              </a:rPr>
              <a:t>grrlgeek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C9EFC5DD-A674-6186-6188-B48ED638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82" y="3662971"/>
            <a:ext cx="1717879" cy="2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71691B96-1217-2469-D7AE-B82B41A2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83" y="1046162"/>
            <a:ext cx="1717878" cy="229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">
            <a:extLst>
              <a:ext uri="{FF2B5EF4-FFF2-40B4-BE49-F238E27FC236}">
                <a16:creationId xmlns:a16="http://schemas.microsoft.com/office/drawing/2014/main" id="{B82F59E1-99A6-102C-74EE-0670B1BA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41" y="3616862"/>
            <a:ext cx="1717879" cy="2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8A34A-E08A-A64F-9A34-A0A9BA5CA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73" y="1046162"/>
            <a:ext cx="1718647" cy="229050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6E72D60-74FB-D76F-5E0F-06569ECBE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7535"/>
            <a:ext cx="457200" cy="457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3FFA42C-4DFE-E264-79B0-86EC632B1E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9" y="4795307"/>
            <a:ext cx="457200" cy="457200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79774EDE-892E-B990-2DF6-4F2553A4B4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" y="433810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9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F8C6B-FFD3-D63A-E2C8-9FC150E6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else DBAs and devs need to know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2FDDE14-7094-F778-7048-EF90A97F3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49230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79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6BF5-9E8D-FEB5-7D84-27F48BAE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Disaster Recovery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806FA-9A40-33D6-7BB5-2BE6B549A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Customers can configure this! </a:t>
            </a:r>
          </a:p>
        </p:txBody>
      </p:sp>
    </p:spTree>
    <p:extLst>
      <p:ext uri="{BB962C8B-B14F-4D97-AF65-F5344CB8AC3E}">
        <p14:creationId xmlns:p14="http://schemas.microsoft.com/office/powerpoint/2010/main" val="137713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CDEF-1192-80A2-C832-BC70D8E9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geo-replication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AB358-F583-618D-3C47-31EA49AD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at SQL Database level – one database at a time </a:t>
            </a:r>
          </a:p>
          <a:p>
            <a:r>
              <a:rPr lang="en-US" dirty="0"/>
              <a:t>Create up to four readable secondary databases in different region(s) </a:t>
            </a:r>
          </a:p>
          <a:p>
            <a:pPr lvl="0"/>
            <a:r>
              <a:rPr lang="en-US" dirty="0"/>
              <a:t>Asynchronous replication from primary to secondaries </a:t>
            </a:r>
          </a:p>
          <a:p>
            <a:pPr lvl="0"/>
            <a:r>
              <a:rPr lang="en-US" dirty="0"/>
              <a:t>Failover: manual </a:t>
            </a:r>
          </a:p>
          <a:p>
            <a:pPr lvl="0"/>
            <a:r>
              <a:rPr lang="en-US" dirty="0"/>
              <a:t>On failover, update application connection string to new server name  </a:t>
            </a:r>
          </a:p>
        </p:txBody>
      </p:sp>
    </p:spTree>
    <p:extLst>
      <p:ext uri="{BB962C8B-B14F-4D97-AF65-F5344CB8AC3E}">
        <p14:creationId xmlns:p14="http://schemas.microsoft.com/office/powerpoint/2010/main" val="425982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8F4AC2-D567-4D6E-6B44-0A80A37B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5" y="361522"/>
            <a:ext cx="6697010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3BB4D-72D7-EC30-2DE0-8ACA97CB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07" y="67759"/>
            <a:ext cx="12192000" cy="191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FA765-D8F6-A7CB-F0F9-113821A5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41" y="725214"/>
            <a:ext cx="6428857" cy="5988644"/>
          </a:xfrm>
          <a:prstGeom prst="rect">
            <a:avLst/>
          </a:prstGeom>
          <a:ln w="38100">
            <a:solidFill>
              <a:srgbClr val="FFF559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F8A887-66F6-6249-5200-4F7E8D7795FB}"/>
              </a:ext>
            </a:extLst>
          </p:cNvPr>
          <p:cNvCxnSpPr>
            <a:cxnSpLocks/>
          </p:cNvCxnSpPr>
          <p:nvPr/>
        </p:nvCxnSpPr>
        <p:spPr>
          <a:xfrm>
            <a:off x="3941379" y="613728"/>
            <a:ext cx="779267" cy="33220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0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F0882-C535-E414-C670-A829469B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080"/>
            <a:ext cx="12192000" cy="31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E80B-764B-D66B-0A0F-1A27CD14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BCB1A-2585-E311-40D6-D60982BE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geo-replication </a:t>
            </a:r>
          </a:p>
        </p:txBody>
      </p:sp>
    </p:spTree>
    <p:extLst>
      <p:ext uri="{BB962C8B-B14F-4D97-AF65-F5344CB8AC3E}">
        <p14:creationId xmlns:p14="http://schemas.microsoft.com/office/powerpoint/2010/main" val="245328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F79F-8E31-1AE0-BEE6-33D94B3E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choose active geo-replication? 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96EF44F-66AF-2F85-5050-A68520817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3233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5492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5B8C-5CBE-DC2D-28C0-1C2CC7DA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Failover groups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E3198-E2FD-5410-4EA1-78A51091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Abstraction of geo-replication </a:t>
            </a:r>
          </a:p>
          <a:p>
            <a:pPr lvl="0"/>
            <a:r>
              <a:rPr lang="en-US" dirty="0"/>
              <a:t>Set up at SQL </a:t>
            </a:r>
            <a:r>
              <a:rPr lang="en-US" i="1" dirty="0"/>
              <a:t>server</a:t>
            </a:r>
            <a:r>
              <a:rPr lang="en-US" dirty="0"/>
              <a:t> level! </a:t>
            </a:r>
          </a:p>
          <a:p>
            <a:pPr lvl="0"/>
            <a:r>
              <a:rPr lang="en-US" dirty="0"/>
              <a:t>One or more databases in a group </a:t>
            </a:r>
          </a:p>
          <a:p>
            <a:pPr lvl="0"/>
            <a:r>
              <a:rPr lang="en-US" dirty="0"/>
              <a:t>Readable secondaries behind a load balancer with a listener </a:t>
            </a:r>
          </a:p>
          <a:p>
            <a:pPr lvl="0"/>
            <a:r>
              <a:rPr lang="en-US" dirty="0"/>
              <a:t>Can have a read-write listener or read-only listener </a:t>
            </a:r>
          </a:p>
          <a:p>
            <a:pPr lvl="0"/>
            <a:r>
              <a:rPr lang="en-US" dirty="0"/>
              <a:t>Failover: automatic or manual </a:t>
            </a:r>
          </a:p>
          <a:p>
            <a:pPr lvl="0"/>
            <a:r>
              <a:rPr lang="en-US" dirty="0"/>
              <a:t>On failover, if application is directed to listener name, no need to update connection string </a:t>
            </a:r>
          </a:p>
          <a:p>
            <a:pPr lvl="0"/>
            <a:r>
              <a:rPr lang="en-US" dirty="0"/>
              <a:t>If automatic is chosen, you can set a "grace period", which determines how long the system waits before initiating failover. This potentially reduces data loss. </a:t>
            </a:r>
          </a:p>
        </p:txBody>
      </p:sp>
    </p:spTree>
    <p:extLst>
      <p:ext uri="{BB962C8B-B14F-4D97-AF65-F5344CB8AC3E}">
        <p14:creationId xmlns:p14="http://schemas.microsoft.com/office/powerpoint/2010/main" val="1996863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83EC075-8749-82F8-E43D-FBC9AE2E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92" y="1282211"/>
            <a:ext cx="7088215" cy="4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410B-ADC9-C793-E624-7206D198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Data is the most important asset for most organizations.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172B-8C0C-CE9F-396A-37FED03B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000" dirty="0"/>
              <a:t>If they lose access to their data, or the data itself, they lose business. </a:t>
            </a:r>
          </a:p>
          <a:p>
            <a:pPr lvl="0"/>
            <a:r>
              <a:rPr lang="en-US" sz="2000" dirty="0"/>
              <a:t>One way to mitigate this threat is through a business continuity plan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6CB2A-4AB1-E04D-53EB-5CD2AC95A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6" r="8368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AE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8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72A264-22BF-800C-5AB8-0D76B480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36" y="0"/>
            <a:ext cx="12192000" cy="3641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7CF74-4B70-9C8C-1777-343F88D9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58" y="2072040"/>
            <a:ext cx="9210396" cy="4559192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FF250A-71DA-DE97-A717-8DA8BE22EBC8}"/>
              </a:ext>
            </a:extLst>
          </p:cNvPr>
          <p:cNvCxnSpPr/>
          <p:nvPr/>
        </p:nvCxnSpPr>
        <p:spPr>
          <a:xfrm>
            <a:off x="3671113" y="1049533"/>
            <a:ext cx="216213" cy="81980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18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12931-D4A8-F144-1167-F437FA9D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1" y="0"/>
            <a:ext cx="1209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0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160C-F40B-930D-7346-F06EC048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F5E6B-EA37-663B-6661-0B0CD6F5C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Failover groups</a:t>
            </a:r>
          </a:p>
        </p:txBody>
      </p:sp>
    </p:spTree>
    <p:extLst>
      <p:ext uri="{BB962C8B-B14F-4D97-AF65-F5344CB8AC3E}">
        <p14:creationId xmlns:p14="http://schemas.microsoft.com/office/powerpoint/2010/main" val="1420657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8E8D-3F61-AEDA-C9A3-9C47E5DB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failover groups?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2F1ECF-BF1F-4849-9FCD-91E6A1085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5399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662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14FE5-E059-B397-3953-793FADBE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DFB2366-9940-95C1-471A-EFADED9C7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7672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775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D5712-65C5-CCAF-C432-52322C47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E966F-04E2-3685-75BE-3BB33ABF9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51D75A72-ACD7-B3F9-A21C-0B7D4107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553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F272-F349-E308-AE89-B6675E44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0406-A98E-5BDD-22B0-E3F831D6A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Automatic, geo-redundant backups - Azure SQL Database | Microsoft Learn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Restore a database from a backup - Azure SQL Database | Microsoft Learn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Active geo-replication - Azure SQL Database | Microsoft Learn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Auto-failover groups overview &amp; best practices - Azure SQL Database | Microsoft Learn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Disaster recovery drills - Azure SQL Database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1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A close-up of several files&#10;&#10;Description automatically generated with low confidence">
            <a:extLst>
              <a:ext uri="{FF2B5EF4-FFF2-40B4-BE49-F238E27FC236}">
                <a16:creationId xmlns:a16="http://schemas.microsoft.com/office/drawing/2014/main" id="{BBF41A5E-5086-EF76-6B33-59A775E91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r="542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5BC5-8D44-376A-4CA0-D9470ED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What's Business Continuity?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B5298-099C-EEA6-04EF-8C9EDC99C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None/>
            </a:pPr>
            <a:r>
              <a:rPr lang="en-US" sz="3200" kern="1200" dirty="0">
                <a:latin typeface="+mn-lt"/>
                <a:ea typeface="+mn-ea"/>
                <a:cs typeface="+mn-cs"/>
              </a:rPr>
              <a:t>"A process-driven approach to maintaining operations in the event of an unplanned disruption." </a:t>
            </a:r>
          </a:p>
        </p:txBody>
      </p:sp>
    </p:spTree>
    <p:extLst>
      <p:ext uri="{BB962C8B-B14F-4D97-AF65-F5344CB8AC3E}">
        <p14:creationId xmlns:p14="http://schemas.microsoft.com/office/powerpoint/2010/main" val="426882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14FE5-E059-B397-3953-793FADBE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concepts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DFB2366-9940-95C1-471A-EFADED9C7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89138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55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2105-A2AF-DD83-1795-3775340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the on-premises SQL Server world...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DF024-5858-DF9E-B8A8-1ED683925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DBAs set up backup jobs </a:t>
            </a:r>
          </a:p>
          <a:p>
            <a:pPr lvl="0"/>
            <a:r>
              <a:rPr lang="en-US" dirty="0"/>
              <a:t>Hopefully they test restores </a:t>
            </a:r>
          </a:p>
          <a:p>
            <a:pPr lvl="0"/>
            <a:r>
              <a:rPr lang="en-US" dirty="0"/>
              <a:t>They may set up Windows Server Failover Clustering (WSFC) with SQL Server Failover Cluster Instances (FCI) (shared storage), or Always On Availability Groups (AGs) (separate storage) for HA. </a:t>
            </a:r>
          </a:p>
          <a:p>
            <a:pPr lvl="0"/>
            <a:r>
              <a:rPr lang="en-US" dirty="0"/>
              <a:t>They may set up Availability Groups or Log Shipping for DR. </a:t>
            </a:r>
          </a:p>
        </p:txBody>
      </p:sp>
    </p:spTree>
    <p:extLst>
      <p:ext uri="{BB962C8B-B14F-4D97-AF65-F5344CB8AC3E}">
        <p14:creationId xmlns:p14="http://schemas.microsoft.com/office/powerpoint/2010/main" val="276628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hernet cables connected to a networking patch">
            <a:extLst>
              <a:ext uri="{FF2B5EF4-FFF2-40B4-BE49-F238E27FC236}">
                <a16:creationId xmlns:a16="http://schemas.microsoft.com/office/drawing/2014/main" id="{AC6FC716-7FCE-28B6-5805-52A25935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" r="11399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3BF8F8-C476-2F4B-113F-CDFB9417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That's a lot of 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3F0D-E165-21E1-6F85-05A90683F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2415756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...especially when a company has hundreds of SQL Server instances. </a:t>
            </a:r>
          </a:p>
        </p:txBody>
      </p:sp>
    </p:spTree>
    <p:extLst>
      <p:ext uri="{BB962C8B-B14F-4D97-AF65-F5344CB8AC3E}">
        <p14:creationId xmlns:p14="http://schemas.microsoft.com/office/powerpoint/2010/main" val="277524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A0F6-C202-A75E-6033-652557CE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en-US"/>
              <a:t>Azure makes it easier!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C6504-8EFB-0E91-3D7F-9FF6817CD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SQL Database does heavy lifting for the DBA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068BD-A946-662C-9A42-CAC5C3F0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Backups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7D04EC57-B057-278A-BE23-6B9696287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84896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73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SQL Database Business Continuity</Template>
  <TotalTime>518</TotalTime>
  <Words>1162</Words>
  <Application>Microsoft Office PowerPoint</Application>
  <PresentationFormat>Widescreen</PresentationFormat>
  <Paragraphs>143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Azure SQL Database  Business Continuity </vt:lpstr>
      <vt:lpstr>Jes Schultz (she/her)  </vt:lpstr>
      <vt:lpstr>Data is the most important asset for most organizations. </vt:lpstr>
      <vt:lpstr>What's Business Continuity? </vt:lpstr>
      <vt:lpstr>Core concepts </vt:lpstr>
      <vt:lpstr>In the on-premises SQL Server world...</vt:lpstr>
      <vt:lpstr>That's a lot of work </vt:lpstr>
      <vt:lpstr>Azure makes it easier! </vt:lpstr>
      <vt:lpstr>Backups </vt:lpstr>
      <vt:lpstr>PowerPoint Presentation</vt:lpstr>
      <vt:lpstr>Restores </vt:lpstr>
      <vt:lpstr>Demo </vt:lpstr>
      <vt:lpstr>High Availability </vt:lpstr>
      <vt:lpstr>PowerPoint Presentation</vt:lpstr>
      <vt:lpstr>General Purpose (Basic, Standard) </vt:lpstr>
      <vt:lpstr>Business Critical (Premium) </vt:lpstr>
      <vt:lpstr>Hyperscale </vt:lpstr>
      <vt:lpstr>Availability Zones </vt:lpstr>
      <vt:lpstr>PowerPoint Presentation</vt:lpstr>
      <vt:lpstr>What else DBAs and devs need to know </vt:lpstr>
      <vt:lpstr>Disaster Recovery </vt:lpstr>
      <vt:lpstr>Active geo-replication </vt:lpstr>
      <vt:lpstr>PowerPoint Presentation</vt:lpstr>
      <vt:lpstr>PowerPoint Presentation</vt:lpstr>
      <vt:lpstr>PowerPoint Presentation</vt:lpstr>
      <vt:lpstr>Demo</vt:lpstr>
      <vt:lpstr>Why choose active geo-replication? </vt:lpstr>
      <vt:lpstr>Failover groups </vt:lpstr>
      <vt:lpstr>PowerPoint Presentation</vt:lpstr>
      <vt:lpstr>PowerPoint Presentation</vt:lpstr>
      <vt:lpstr>PowerPoint Presentation</vt:lpstr>
      <vt:lpstr>Demo </vt:lpstr>
      <vt:lpstr>Why choose failover groups? </vt:lpstr>
      <vt:lpstr>Recap </vt:lpstr>
      <vt:lpstr>Questions? </vt:lpstr>
      <vt:lpstr>Resources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SQL Database  Business Continuity </dc:title>
  <dc:creator>Jes Schultz (SHE/HER)</dc:creator>
  <cp:lastModifiedBy>Jes Schultz (SHE/HER)</cp:lastModifiedBy>
  <cp:revision>2</cp:revision>
  <dcterms:created xsi:type="dcterms:W3CDTF">2022-08-17T15:48:44Z</dcterms:created>
  <dcterms:modified xsi:type="dcterms:W3CDTF">2022-11-04T19:52:39Z</dcterms:modified>
</cp:coreProperties>
</file>